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9" r:id="rId2"/>
    <p:sldId id="369" r:id="rId3"/>
    <p:sldId id="368" r:id="rId4"/>
    <p:sldId id="398" r:id="rId5"/>
    <p:sldId id="332" r:id="rId6"/>
    <p:sldId id="370" r:id="rId7"/>
    <p:sldId id="371" r:id="rId8"/>
    <p:sldId id="399" r:id="rId9"/>
    <p:sldId id="402" r:id="rId10"/>
    <p:sldId id="406" r:id="rId11"/>
    <p:sldId id="420" r:id="rId12"/>
    <p:sldId id="421" r:id="rId13"/>
    <p:sldId id="405" r:id="rId14"/>
    <p:sldId id="372" r:id="rId15"/>
    <p:sldId id="433" r:id="rId16"/>
    <p:sldId id="346" r:id="rId17"/>
    <p:sldId id="382" r:id="rId18"/>
    <p:sldId id="333" r:id="rId19"/>
    <p:sldId id="348" r:id="rId20"/>
    <p:sldId id="440" r:id="rId21"/>
    <p:sldId id="347" r:id="rId22"/>
    <p:sldId id="407" r:id="rId23"/>
    <p:sldId id="461" r:id="rId24"/>
    <p:sldId id="462" r:id="rId25"/>
    <p:sldId id="465" r:id="rId26"/>
    <p:sldId id="468" r:id="rId27"/>
    <p:sldId id="441" r:id="rId28"/>
    <p:sldId id="422" r:id="rId29"/>
    <p:sldId id="460" r:id="rId30"/>
    <p:sldId id="466" r:id="rId31"/>
    <p:sldId id="442" r:id="rId32"/>
    <p:sldId id="417" r:id="rId33"/>
    <p:sldId id="453" r:id="rId34"/>
    <p:sldId id="454" r:id="rId35"/>
    <p:sldId id="455" r:id="rId36"/>
    <p:sldId id="456" r:id="rId37"/>
    <p:sldId id="457" r:id="rId38"/>
    <p:sldId id="458" r:id="rId39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3FE1"/>
    <a:srgbClr val="800080"/>
    <a:srgbClr val="3456E8"/>
    <a:srgbClr val="4060EA"/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747" autoAdjust="0"/>
  </p:normalViewPr>
  <p:slideViewPr>
    <p:cSldViewPr>
      <p:cViewPr>
        <p:scale>
          <a:sx n="60" d="100"/>
          <a:sy n="60" d="100"/>
        </p:scale>
        <p:origin x="-3810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PALDO\UNIDAD%20D\Documents%20and%20Settings\jlopez\Mis%20documentos\mis%20documentos\Respaldo\Mis%20documentos\SIMT(SLBS)%20June%2026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opez.CNM2K\AppData\Local\Microsoft\Windows\Temporary%20Internet%20Files\Content.Outlook\2KTTZQJ3\SIMTDO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opez.CNM2K\AppData\Local\Microsoft\Windows\Temporary%20Internet%20Files\Content.Outlook\2KTTZQJ3\SIMTDO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28"/>
  <c:chart>
    <c:title>
      <c:tx>
        <c:rich>
          <a:bodyPr/>
          <a:lstStyle/>
          <a:p>
            <a:pPr>
              <a:defRPr/>
            </a:pPr>
            <a:r>
              <a:rPr lang="es-MX" sz="2800"/>
              <a:t>SIMT(SLBS)</a:t>
            </a:r>
          </a:p>
          <a:p>
            <a:pPr>
              <a:defRPr/>
            </a:pPr>
            <a:r>
              <a:rPr lang="es-MX" sz="1400" b="0"/>
              <a:t>May 20-30, 2012</a:t>
            </a:r>
          </a:p>
        </c:rich>
      </c:tx>
      <c:layout>
        <c:manualLayout>
          <c:xMode val="edge"/>
          <c:yMode val="edge"/>
          <c:x val="0.42831323689256295"/>
          <c:y val="8.4760670286236725E-2"/>
        </c:manualLayout>
      </c:layout>
    </c:title>
    <c:plotArea>
      <c:layout>
        <c:manualLayout>
          <c:layoutTarget val="inner"/>
          <c:xMode val="edge"/>
          <c:yMode val="edge"/>
          <c:x val="0.16580071121839057"/>
          <c:y val="0.16765975217276693"/>
          <c:w val="0.73414314238946565"/>
          <c:h val="0.58763075811221033"/>
        </c:manualLayout>
      </c:layout>
      <c:scatterChart>
        <c:scatterStyle val="smoothMarker"/>
        <c:ser>
          <c:idx val="2"/>
          <c:order val="0"/>
          <c:spPr>
            <a:ln>
              <a:solidFill>
                <a:srgbClr val="CC0000"/>
              </a:solidFill>
            </a:ln>
          </c:spPr>
          <c:marker>
            <c:symbol val="triangle"/>
            <c:size val="9"/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marker>
          <c:xVal>
            <c:numRef>
              <c:f>Hoja1!$P$2:$P$241</c:f>
              <c:numCache>
                <c:formatCode>General</c:formatCode>
                <c:ptCount val="240"/>
                <c:pt idx="0">
                  <c:v>56070.014000000003</c:v>
                </c:pt>
                <c:pt idx="1">
                  <c:v>56070.056000000011</c:v>
                </c:pt>
                <c:pt idx="2">
                  <c:v>56070.097000000002</c:v>
                </c:pt>
                <c:pt idx="3">
                  <c:v>56070.139000000003</c:v>
                </c:pt>
                <c:pt idx="4">
                  <c:v>56070.181000000004</c:v>
                </c:pt>
                <c:pt idx="5">
                  <c:v>56070.221999999994</c:v>
                </c:pt>
                <c:pt idx="6">
                  <c:v>56070.263999999996</c:v>
                </c:pt>
                <c:pt idx="7">
                  <c:v>56070.306000000011</c:v>
                </c:pt>
                <c:pt idx="8">
                  <c:v>56070.347000000002</c:v>
                </c:pt>
                <c:pt idx="9">
                  <c:v>56070.389000000003</c:v>
                </c:pt>
                <c:pt idx="10">
                  <c:v>56070.431000000004</c:v>
                </c:pt>
                <c:pt idx="11">
                  <c:v>56070.472000000002</c:v>
                </c:pt>
                <c:pt idx="12">
                  <c:v>56070.514000000003</c:v>
                </c:pt>
                <c:pt idx="13">
                  <c:v>56070.556000000011</c:v>
                </c:pt>
                <c:pt idx="14">
                  <c:v>56070.597000000002</c:v>
                </c:pt>
                <c:pt idx="15">
                  <c:v>56070.639000000003</c:v>
                </c:pt>
                <c:pt idx="16">
                  <c:v>56070.681000000004</c:v>
                </c:pt>
                <c:pt idx="17">
                  <c:v>56070.721999999994</c:v>
                </c:pt>
                <c:pt idx="18">
                  <c:v>56070.763999999996</c:v>
                </c:pt>
                <c:pt idx="19">
                  <c:v>56070.806000000011</c:v>
                </c:pt>
                <c:pt idx="20">
                  <c:v>56070.847000000002</c:v>
                </c:pt>
                <c:pt idx="21">
                  <c:v>56070.889000000003</c:v>
                </c:pt>
                <c:pt idx="22">
                  <c:v>56070.931000000004</c:v>
                </c:pt>
                <c:pt idx="23">
                  <c:v>56070.972000000002</c:v>
                </c:pt>
                <c:pt idx="24">
                  <c:v>56071.014000000003</c:v>
                </c:pt>
                <c:pt idx="25">
                  <c:v>56071.056000000011</c:v>
                </c:pt>
                <c:pt idx="26">
                  <c:v>56071.097000000002</c:v>
                </c:pt>
                <c:pt idx="27">
                  <c:v>56071.139000000003</c:v>
                </c:pt>
                <c:pt idx="28">
                  <c:v>56071.181000000004</c:v>
                </c:pt>
                <c:pt idx="29">
                  <c:v>56071.221999999994</c:v>
                </c:pt>
                <c:pt idx="30">
                  <c:v>56071.263999999996</c:v>
                </c:pt>
                <c:pt idx="31">
                  <c:v>56071.306000000011</c:v>
                </c:pt>
                <c:pt idx="32">
                  <c:v>56071.347000000002</c:v>
                </c:pt>
                <c:pt idx="33">
                  <c:v>56071.389000000003</c:v>
                </c:pt>
                <c:pt idx="34">
                  <c:v>56071.431000000004</c:v>
                </c:pt>
                <c:pt idx="35">
                  <c:v>56071.472000000002</c:v>
                </c:pt>
                <c:pt idx="36">
                  <c:v>56071.514000000003</c:v>
                </c:pt>
                <c:pt idx="37">
                  <c:v>56071.556000000011</c:v>
                </c:pt>
                <c:pt idx="38">
                  <c:v>56071.597000000002</c:v>
                </c:pt>
                <c:pt idx="39">
                  <c:v>56071.639000000003</c:v>
                </c:pt>
                <c:pt idx="40">
                  <c:v>56071.681000000004</c:v>
                </c:pt>
                <c:pt idx="41">
                  <c:v>56071.721999999994</c:v>
                </c:pt>
                <c:pt idx="42">
                  <c:v>56071.763999999996</c:v>
                </c:pt>
                <c:pt idx="43">
                  <c:v>56071.806000000011</c:v>
                </c:pt>
                <c:pt idx="44">
                  <c:v>56071.847000000002</c:v>
                </c:pt>
                <c:pt idx="45">
                  <c:v>56071.889000000003</c:v>
                </c:pt>
                <c:pt idx="46">
                  <c:v>56071.931000000004</c:v>
                </c:pt>
                <c:pt idx="47">
                  <c:v>56071.972000000002</c:v>
                </c:pt>
                <c:pt idx="48">
                  <c:v>56072.014000000003</c:v>
                </c:pt>
                <c:pt idx="49">
                  <c:v>56072.056000000011</c:v>
                </c:pt>
                <c:pt idx="50">
                  <c:v>56072.097000000002</c:v>
                </c:pt>
                <c:pt idx="51">
                  <c:v>56072.139000000003</c:v>
                </c:pt>
                <c:pt idx="52">
                  <c:v>56072.181000000004</c:v>
                </c:pt>
                <c:pt idx="53">
                  <c:v>56072.221999999994</c:v>
                </c:pt>
                <c:pt idx="54">
                  <c:v>56072.263999999996</c:v>
                </c:pt>
                <c:pt idx="55">
                  <c:v>56072.306000000011</c:v>
                </c:pt>
                <c:pt idx="56">
                  <c:v>56072.347000000002</c:v>
                </c:pt>
                <c:pt idx="57">
                  <c:v>56072.389000000003</c:v>
                </c:pt>
                <c:pt idx="58">
                  <c:v>56072.431000000004</c:v>
                </c:pt>
                <c:pt idx="59">
                  <c:v>56072.472000000002</c:v>
                </c:pt>
                <c:pt idx="60">
                  <c:v>56072.514000000003</c:v>
                </c:pt>
                <c:pt idx="61">
                  <c:v>56072.556000000011</c:v>
                </c:pt>
                <c:pt idx="62">
                  <c:v>56072.597000000002</c:v>
                </c:pt>
                <c:pt idx="63">
                  <c:v>56072.639000000003</c:v>
                </c:pt>
                <c:pt idx="64">
                  <c:v>56072.681000000004</c:v>
                </c:pt>
                <c:pt idx="65">
                  <c:v>56072.721999999994</c:v>
                </c:pt>
                <c:pt idx="66">
                  <c:v>56072.763999999996</c:v>
                </c:pt>
                <c:pt idx="67">
                  <c:v>56072.806000000011</c:v>
                </c:pt>
                <c:pt idx="68">
                  <c:v>56072.847000000002</c:v>
                </c:pt>
                <c:pt idx="69">
                  <c:v>56072.889000000003</c:v>
                </c:pt>
                <c:pt idx="70">
                  <c:v>56072.931000000004</c:v>
                </c:pt>
                <c:pt idx="71">
                  <c:v>56072.972000000002</c:v>
                </c:pt>
                <c:pt idx="72">
                  <c:v>56073.014000000003</c:v>
                </c:pt>
                <c:pt idx="73">
                  <c:v>56073.056000000011</c:v>
                </c:pt>
                <c:pt idx="74">
                  <c:v>56073.097000000002</c:v>
                </c:pt>
                <c:pt idx="75">
                  <c:v>56073.139000000003</c:v>
                </c:pt>
                <c:pt idx="76">
                  <c:v>56073.181000000004</c:v>
                </c:pt>
                <c:pt idx="77">
                  <c:v>56073.221999999994</c:v>
                </c:pt>
                <c:pt idx="78">
                  <c:v>56073.263999999996</c:v>
                </c:pt>
                <c:pt idx="79">
                  <c:v>56073.306000000011</c:v>
                </c:pt>
                <c:pt idx="80">
                  <c:v>56073.347000000002</c:v>
                </c:pt>
                <c:pt idx="81">
                  <c:v>56073.389000000003</c:v>
                </c:pt>
                <c:pt idx="82">
                  <c:v>56073.431000000004</c:v>
                </c:pt>
                <c:pt idx="83">
                  <c:v>56073.472000000002</c:v>
                </c:pt>
                <c:pt idx="84">
                  <c:v>56073.514000000003</c:v>
                </c:pt>
                <c:pt idx="85">
                  <c:v>56073.556000000011</c:v>
                </c:pt>
                <c:pt idx="86">
                  <c:v>56073.597000000002</c:v>
                </c:pt>
                <c:pt idx="87">
                  <c:v>56073.639000000003</c:v>
                </c:pt>
                <c:pt idx="88">
                  <c:v>56073.681000000004</c:v>
                </c:pt>
                <c:pt idx="89">
                  <c:v>56073.721999999994</c:v>
                </c:pt>
                <c:pt idx="90">
                  <c:v>56073.763999999996</c:v>
                </c:pt>
                <c:pt idx="91">
                  <c:v>56073.806000000011</c:v>
                </c:pt>
                <c:pt idx="92">
                  <c:v>56073.847000000002</c:v>
                </c:pt>
                <c:pt idx="93">
                  <c:v>56073.889000000003</c:v>
                </c:pt>
                <c:pt idx="94">
                  <c:v>56073.931000000004</c:v>
                </c:pt>
                <c:pt idx="95">
                  <c:v>56073.972000000002</c:v>
                </c:pt>
                <c:pt idx="96">
                  <c:v>56074.014000000003</c:v>
                </c:pt>
                <c:pt idx="97">
                  <c:v>56074.056000000011</c:v>
                </c:pt>
                <c:pt idx="98">
                  <c:v>56074.097000000002</c:v>
                </c:pt>
                <c:pt idx="99">
                  <c:v>56074.139000000003</c:v>
                </c:pt>
                <c:pt idx="100">
                  <c:v>56074.181000000004</c:v>
                </c:pt>
                <c:pt idx="101">
                  <c:v>56074.221999999994</c:v>
                </c:pt>
                <c:pt idx="102">
                  <c:v>56074.263999999996</c:v>
                </c:pt>
                <c:pt idx="103">
                  <c:v>56074.306000000011</c:v>
                </c:pt>
                <c:pt idx="104">
                  <c:v>56074.347000000002</c:v>
                </c:pt>
                <c:pt idx="105">
                  <c:v>56074.389000000003</c:v>
                </c:pt>
                <c:pt idx="106">
                  <c:v>56074.431000000004</c:v>
                </c:pt>
                <c:pt idx="107">
                  <c:v>56074.472000000002</c:v>
                </c:pt>
                <c:pt idx="108">
                  <c:v>56074.514000000003</c:v>
                </c:pt>
                <c:pt idx="109">
                  <c:v>56074.556000000011</c:v>
                </c:pt>
                <c:pt idx="110">
                  <c:v>56074.597000000002</c:v>
                </c:pt>
                <c:pt idx="111">
                  <c:v>56074.639000000003</c:v>
                </c:pt>
                <c:pt idx="112">
                  <c:v>56074.681000000004</c:v>
                </c:pt>
                <c:pt idx="113">
                  <c:v>56074.721999999994</c:v>
                </c:pt>
                <c:pt idx="114">
                  <c:v>56074.763999999996</c:v>
                </c:pt>
                <c:pt idx="115">
                  <c:v>56074.806000000011</c:v>
                </c:pt>
                <c:pt idx="116">
                  <c:v>56074.847000000002</c:v>
                </c:pt>
                <c:pt idx="117">
                  <c:v>56074.889000000003</c:v>
                </c:pt>
                <c:pt idx="118">
                  <c:v>56074.931000000004</c:v>
                </c:pt>
                <c:pt idx="119">
                  <c:v>56074.972000000002</c:v>
                </c:pt>
                <c:pt idx="120">
                  <c:v>56075.014000000003</c:v>
                </c:pt>
                <c:pt idx="121">
                  <c:v>56075.056000000011</c:v>
                </c:pt>
                <c:pt idx="122">
                  <c:v>56075.097000000002</c:v>
                </c:pt>
                <c:pt idx="123">
                  <c:v>56075.139000000003</c:v>
                </c:pt>
                <c:pt idx="124">
                  <c:v>56075.181000000004</c:v>
                </c:pt>
                <c:pt idx="125">
                  <c:v>56075.221999999994</c:v>
                </c:pt>
                <c:pt idx="126">
                  <c:v>56075.263999999996</c:v>
                </c:pt>
                <c:pt idx="127">
                  <c:v>56075.306000000011</c:v>
                </c:pt>
                <c:pt idx="128">
                  <c:v>56075.347000000002</c:v>
                </c:pt>
                <c:pt idx="129">
                  <c:v>56075.389000000003</c:v>
                </c:pt>
                <c:pt idx="130">
                  <c:v>56075.431000000004</c:v>
                </c:pt>
                <c:pt idx="131">
                  <c:v>56075.472000000002</c:v>
                </c:pt>
                <c:pt idx="132">
                  <c:v>56075.514000000003</c:v>
                </c:pt>
                <c:pt idx="133">
                  <c:v>56075.556000000011</c:v>
                </c:pt>
                <c:pt idx="134">
                  <c:v>56075.597000000002</c:v>
                </c:pt>
                <c:pt idx="135">
                  <c:v>56075.639000000003</c:v>
                </c:pt>
                <c:pt idx="136">
                  <c:v>56075.681000000004</c:v>
                </c:pt>
                <c:pt idx="137">
                  <c:v>56075.721999999994</c:v>
                </c:pt>
                <c:pt idx="138">
                  <c:v>56075.763999999996</c:v>
                </c:pt>
                <c:pt idx="139">
                  <c:v>56075.806000000011</c:v>
                </c:pt>
                <c:pt idx="140">
                  <c:v>56075.847000000002</c:v>
                </c:pt>
                <c:pt idx="141">
                  <c:v>56075.889000000003</c:v>
                </c:pt>
                <c:pt idx="142">
                  <c:v>56075.931000000004</c:v>
                </c:pt>
                <c:pt idx="143">
                  <c:v>56075.972000000002</c:v>
                </c:pt>
                <c:pt idx="144">
                  <c:v>56076.014000000003</c:v>
                </c:pt>
                <c:pt idx="145">
                  <c:v>56076.056000000011</c:v>
                </c:pt>
                <c:pt idx="146">
                  <c:v>56076.097000000002</c:v>
                </c:pt>
                <c:pt idx="147">
                  <c:v>56076.139000000003</c:v>
                </c:pt>
                <c:pt idx="148">
                  <c:v>56076.181000000004</c:v>
                </c:pt>
                <c:pt idx="149">
                  <c:v>56076.221999999994</c:v>
                </c:pt>
                <c:pt idx="150">
                  <c:v>56076.263999999996</c:v>
                </c:pt>
                <c:pt idx="151">
                  <c:v>56076.306000000011</c:v>
                </c:pt>
                <c:pt idx="152">
                  <c:v>56076.347000000002</c:v>
                </c:pt>
                <c:pt idx="153">
                  <c:v>56076.389000000003</c:v>
                </c:pt>
                <c:pt idx="154">
                  <c:v>56076.431000000004</c:v>
                </c:pt>
                <c:pt idx="155">
                  <c:v>56076.472000000002</c:v>
                </c:pt>
                <c:pt idx="156">
                  <c:v>56076.514000000003</c:v>
                </c:pt>
                <c:pt idx="157">
                  <c:v>56076.556000000011</c:v>
                </c:pt>
                <c:pt idx="158">
                  <c:v>56076.597000000002</c:v>
                </c:pt>
                <c:pt idx="159">
                  <c:v>56076.639000000003</c:v>
                </c:pt>
                <c:pt idx="160">
                  <c:v>56076.681000000004</c:v>
                </c:pt>
                <c:pt idx="161">
                  <c:v>56076.721999999994</c:v>
                </c:pt>
                <c:pt idx="162">
                  <c:v>56076.763999999996</c:v>
                </c:pt>
                <c:pt idx="163">
                  <c:v>56076.806000000011</c:v>
                </c:pt>
                <c:pt idx="164">
                  <c:v>56076.847000000002</c:v>
                </c:pt>
                <c:pt idx="165">
                  <c:v>56076.889000000003</c:v>
                </c:pt>
                <c:pt idx="166">
                  <c:v>56076.931000000004</c:v>
                </c:pt>
                <c:pt idx="167">
                  <c:v>56076.972000000002</c:v>
                </c:pt>
                <c:pt idx="168">
                  <c:v>56077.014000000003</c:v>
                </c:pt>
                <c:pt idx="169">
                  <c:v>56077.056000000011</c:v>
                </c:pt>
                <c:pt idx="170">
                  <c:v>56077.097000000002</c:v>
                </c:pt>
                <c:pt idx="171">
                  <c:v>56077.139000000003</c:v>
                </c:pt>
                <c:pt idx="172">
                  <c:v>56077.181000000004</c:v>
                </c:pt>
                <c:pt idx="173">
                  <c:v>56077.221999999994</c:v>
                </c:pt>
                <c:pt idx="174">
                  <c:v>56077.263999999996</c:v>
                </c:pt>
                <c:pt idx="175">
                  <c:v>56077.306000000011</c:v>
                </c:pt>
                <c:pt idx="176">
                  <c:v>56077.347000000002</c:v>
                </c:pt>
                <c:pt idx="177">
                  <c:v>56077.389000000003</c:v>
                </c:pt>
                <c:pt idx="178">
                  <c:v>56077.431000000004</c:v>
                </c:pt>
                <c:pt idx="179">
                  <c:v>56077.472000000002</c:v>
                </c:pt>
                <c:pt idx="180">
                  <c:v>56077.514000000003</c:v>
                </c:pt>
                <c:pt idx="181">
                  <c:v>56077.556000000011</c:v>
                </c:pt>
                <c:pt idx="182">
                  <c:v>56077.597000000002</c:v>
                </c:pt>
                <c:pt idx="183">
                  <c:v>56077.639000000003</c:v>
                </c:pt>
                <c:pt idx="184">
                  <c:v>56077.681000000004</c:v>
                </c:pt>
                <c:pt idx="185">
                  <c:v>56077.721999999994</c:v>
                </c:pt>
                <c:pt idx="186">
                  <c:v>56077.763999999996</c:v>
                </c:pt>
                <c:pt idx="187">
                  <c:v>56077.806000000011</c:v>
                </c:pt>
                <c:pt idx="188">
                  <c:v>56077.847000000002</c:v>
                </c:pt>
                <c:pt idx="189">
                  <c:v>56077.889000000003</c:v>
                </c:pt>
                <c:pt idx="190">
                  <c:v>56077.931000000004</c:v>
                </c:pt>
                <c:pt idx="191">
                  <c:v>56077.972000000002</c:v>
                </c:pt>
                <c:pt idx="192">
                  <c:v>56078.014000000003</c:v>
                </c:pt>
                <c:pt idx="193">
                  <c:v>56078.056000000011</c:v>
                </c:pt>
                <c:pt idx="194">
                  <c:v>56078.097000000002</c:v>
                </c:pt>
                <c:pt idx="195">
                  <c:v>56078.139000000003</c:v>
                </c:pt>
                <c:pt idx="196">
                  <c:v>56078.181000000004</c:v>
                </c:pt>
                <c:pt idx="197">
                  <c:v>56078.221999999994</c:v>
                </c:pt>
                <c:pt idx="198">
                  <c:v>56078.263999999996</c:v>
                </c:pt>
                <c:pt idx="199">
                  <c:v>56078.306000000011</c:v>
                </c:pt>
                <c:pt idx="200">
                  <c:v>56078.347000000002</c:v>
                </c:pt>
                <c:pt idx="201">
                  <c:v>56078.389000000003</c:v>
                </c:pt>
                <c:pt idx="202">
                  <c:v>56078.431000000004</c:v>
                </c:pt>
                <c:pt idx="203">
                  <c:v>56078.472000000002</c:v>
                </c:pt>
                <c:pt idx="204">
                  <c:v>56078.514000000003</c:v>
                </c:pt>
                <c:pt idx="205">
                  <c:v>56078.556000000011</c:v>
                </c:pt>
                <c:pt idx="206">
                  <c:v>56078.597000000002</c:v>
                </c:pt>
                <c:pt idx="207">
                  <c:v>56078.639000000003</c:v>
                </c:pt>
                <c:pt idx="208">
                  <c:v>56078.681000000004</c:v>
                </c:pt>
                <c:pt idx="209">
                  <c:v>56078.721999999994</c:v>
                </c:pt>
                <c:pt idx="210">
                  <c:v>56078.763999999996</c:v>
                </c:pt>
                <c:pt idx="211">
                  <c:v>56078.806000000011</c:v>
                </c:pt>
                <c:pt idx="212">
                  <c:v>56078.847000000002</c:v>
                </c:pt>
                <c:pt idx="213">
                  <c:v>56078.889000000003</c:v>
                </c:pt>
                <c:pt idx="214">
                  <c:v>56078.931000000004</c:v>
                </c:pt>
                <c:pt idx="215">
                  <c:v>56078.972000000002</c:v>
                </c:pt>
                <c:pt idx="216">
                  <c:v>56079.014000000003</c:v>
                </c:pt>
                <c:pt idx="217">
                  <c:v>56079.056000000011</c:v>
                </c:pt>
                <c:pt idx="218">
                  <c:v>56079.097000000002</c:v>
                </c:pt>
                <c:pt idx="219">
                  <c:v>56079.139000000003</c:v>
                </c:pt>
                <c:pt idx="220">
                  <c:v>56079.181000000004</c:v>
                </c:pt>
                <c:pt idx="221">
                  <c:v>56079.221999999994</c:v>
                </c:pt>
                <c:pt idx="222">
                  <c:v>56079.263999999996</c:v>
                </c:pt>
                <c:pt idx="223">
                  <c:v>56079.306000000011</c:v>
                </c:pt>
                <c:pt idx="224">
                  <c:v>56079.347000000002</c:v>
                </c:pt>
                <c:pt idx="225">
                  <c:v>56079.389000000003</c:v>
                </c:pt>
                <c:pt idx="226">
                  <c:v>56079.431000000004</c:v>
                </c:pt>
                <c:pt idx="227">
                  <c:v>56079.472000000002</c:v>
                </c:pt>
                <c:pt idx="228">
                  <c:v>56079.514000000003</c:v>
                </c:pt>
                <c:pt idx="229">
                  <c:v>56079.556000000011</c:v>
                </c:pt>
                <c:pt idx="230">
                  <c:v>56079.597000000002</c:v>
                </c:pt>
                <c:pt idx="231">
                  <c:v>56079.639000000003</c:v>
                </c:pt>
                <c:pt idx="232">
                  <c:v>56079.681000000004</c:v>
                </c:pt>
                <c:pt idx="233">
                  <c:v>56079.721999999994</c:v>
                </c:pt>
                <c:pt idx="234">
                  <c:v>56079.763999999996</c:v>
                </c:pt>
                <c:pt idx="235">
                  <c:v>56079.806000000011</c:v>
                </c:pt>
                <c:pt idx="236">
                  <c:v>56079.847000000002</c:v>
                </c:pt>
                <c:pt idx="237">
                  <c:v>56079.889000000003</c:v>
                </c:pt>
                <c:pt idx="238">
                  <c:v>56079.931000000004</c:v>
                </c:pt>
                <c:pt idx="239">
                  <c:v>56079.972000000002</c:v>
                </c:pt>
              </c:numCache>
            </c:numRef>
          </c:xVal>
          <c:yVal>
            <c:numRef>
              <c:f>Hoja1!$Q$2:$Q$241</c:f>
              <c:numCache>
                <c:formatCode>General</c:formatCode>
                <c:ptCount val="240"/>
                <c:pt idx="0">
                  <c:v>-1668.6599999999999</c:v>
                </c:pt>
                <c:pt idx="1">
                  <c:v>-1642.26</c:v>
                </c:pt>
                <c:pt idx="2">
                  <c:v>-1645.56</c:v>
                </c:pt>
                <c:pt idx="3">
                  <c:v>-1649.46</c:v>
                </c:pt>
                <c:pt idx="4">
                  <c:v>-1648.75</c:v>
                </c:pt>
                <c:pt idx="5">
                  <c:v>-1645.3</c:v>
                </c:pt>
                <c:pt idx="6">
                  <c:v>-1637.34</c:v>
                </c:pt>
                <c:pt idx="7">
                  <c:v>-1620.44</c:v>
                </c:pt>
                <c:pt idx="8">
                  <c:v>-1600.1799999999998</c:v>
                </c:pt>
                <c:pt idx="9">
                  <c:v>-1577.6699999999998</c:v>
                </c:pt>
                <c:pt idx="10">
                  <c:v>-1555.6399999999999</c:v>
                </c:pt>
                <c:pt idx="11">
                  <c:v>-1535.8899999999999</c:v>
                </c:pt>
                <c:pt idx="12">
                  <c:v>-1511.72</c:v>
                </c:pt>
                <c:pt idx="13">
                  <c:v>-1511.1699999999998</c:v>
                </c:pt>
                <c:pt idx="14">
                  <c:v>-1458.95</c:v>
                </c:pt>
                <c:pt idx="15">
                  <c:v>-1443.6799999999998</c:v>
                </c:pt>
                <c:pt idx="16">
                  <c:v>-1435.86</c:v>
                </c:pt>
                <c:pt idx="17">
                  <c:v>-1428.42</c:v>
                </c:pt>
                <c:pt idx="18">
                  <c:v>-1419.75</c:v>
                </c:pt>
                <c:pt idx="19">
                  <c:v>-1412.1599999999999</c:v>
                </c:pt>
                <c:pt idx="20">
                  <c:v>-1401.29</c:v>
                </c:pt>
                <c:pt idx="21">
                  <c:v>-1390.8</c:v>
                </c:pt>
                <c:pt idx="22">
                  <c:v>-1375.26</c:v>
                </c:pt>
                <c:pt idx="23">
                  <c:v>-1357.9</c:v>
                </c:pt>
                <c:pt idx="24">
                  <c:v>-1349.83</c:v>
                </c:pt>
                <c:pt idx="25">
                  <c:v>-1354.3</c:v>
                </c:pt>
                <c:pt idx="26">
                  <c:v>-1367.41</c:v>
                </c:pt>
                <c:pt idx="27">
                  <c:v>-1378.79</c:v>
                </c:pt>
                <c:pt idx="28">
                  <c:v>-1386.6299999999999</c:v>
                </c:pt>
                <c:pt idx="29">
                  <c:v>-1396.5</c:v>
                </c:pt>
                <c:pt idx="30">
                  <c:v>-1403.43</c:v>
                </c:pt>
                <c:pt idx="31">
                  <c:v>-1407.06</c:v>
                </c:pt>
                <c:pt idx="32">
                  <c:v>-1405.87</c:v>
                </c:pt>
                <c:pt idx="33">
                  <c:v>-1405.99</c:v>
                </c:pt>
                <c:pt idx="34">
                  <c:v>-1408.56</c:v>
                </c:pt>
                <c:pt idx="35">
                  <c:v>-1412.59</c:v>
                </c:pt>
                <c:pt idx="36">
                  <c:v>-1411.21</c:v>
                </c:pt>
                <c:pt idx="37">
                  <c:v>-1402.4</c:v>
                </c:pt>
                <c:pt idx="38">
                  <c:v>-1390.61</c:v>
                </c:pt>
                <c:pt idx="39">
                  <c:v>-1385.6399999999999</c:v>
                </c:pt>
                <c:pt idx="40">
                  <c:v>-1389.82</c:v>
                </c:pt>
                <c:pt idx="41">
                  <c:v>-1395.26</c:v>
                </c:pt>
                <c:pt idx="42">
                  <c:v>-1395.1</c:v>
                </c:pt>
                <c:pt idx="43">
                  <c:v>-1351.35</c:v>
                </c:pt>
                <c:pt idx="44">
                  <c:v>-1412.02</c:v>
                </c:pt>
                <c:pt idx="45">
                  <c:v>-1421.2</c:v>
                </c:pt>
                <c:pt idx="46">
                  <c:v>-1427.44</c:v>
                </c:pt>
                <c:pt idx="47">
                  <c:v>-1432.79</c:v>
                </c:pt>
                <c:pt idx="48">
                  <c:v>-1442.6299999999999</c:v>
                </c:pt>
                <c:pt idx="49">
                  <c:v>-1461.1799999999998</c:v>
                </c:pt>
                <c:pt idx="50">
                  <c:v>-1485.05</c:v>
                </c:pt>
                <c:pt idx="51">
                  <c:v>-1509.78</c:v>
                </c:pt>
                <c:pt idx="52">
                  <c:v>-1531.34</c:v>
                </c:pt>
                <c:pt idx="53">
                  <c:v>-1553.47</c:v>
                </c:pt>
                <c:pt idx="54">
                  <c:v>-1574.03</c:v>
                </c:pt>
                <c:pt idx="55">
                  <c:v>-1592.62</c:v>
                </c:pt>
                <c:pt idx="56">
                  <c:v>-1607.32</c:v>
                </c:pt>
                <c:pt idx="57">
                  <c:v>-1622.1699999999998</c:v>
                </c:pt>
                <c:pt idx="58">
                  <c:v>-1639.1599999999999</c:v>
                </c:pt>
                <c:pt idx="59">
                  <c:v>-1658.1</c:v>
                </c:pt>
                <c:pt idx="60">
                  <c:v>-1668.94</c:v>
                </c:pt>
                <c:pt idx="61">
                  <c:v>-1671.41</c:v>
                </c:pt>
                <c:pt idx="62">
                  <c:v>-1668.06</c:v>
                </c:pt>
                <c:pt idx="63">
                  <c:v>-1669.1499999999999</c:v>
                </c:pt>
                <c:pt idx="64">
                  <c:v>-1676.96</c:v>
                </c:pt>
                <c:pt idx="65">
                  <c:v>-1687.53</c:v>
                </c:pt>
                <c:pt idx="66">
                  <c:v>-1697.92</c:v>
                </c:pt>
                <c:pt idx="67">
                  <c:v>-1705.6299999999999</c:v>
                </c:pt>
                <c:pt idx="68">
                  <c:v>-1705.32</c:v>
                </c:pt>
                <c:pt idx="69">
                  <c:v>-1699.03</c:v>
                </c:pt>
                <c:pt idx="70">
                  <c:v>-1682.95</c:v>
                </c:pt>
                <c:pt idx="71">
                  <c:v>-1664.86</c:v>
                </c:pt>
                <c:pt idx="72">
                  <c:v>-1654.31</c:v>
                </c:pt>
                <c:pt idx="73">
                  <c:v>-1657.1</c:v>
                </c:pt>
                <c:pt idx="74">
                  <c:v>-1670</c:v>
                </c:pt>
                <c:pt idx="75">
                  <c:v>-1535.33</c:v>
                </c:pt>
                <c:pt idx="76">
                  <c:v>-1711.91</c:v>
                </c:pt>
                <c:pt idx="77">
                  <c:v>-1720.77</c:v>
                </c:pt>
                <c:pt idx="78">
                  <c:v>-1738.36</c:v>
                </c:pt>
                <c:pt idx="79">
                  <c:v>-1754.53</c:v>
                </c:pt>
                <c:pt idx="80">
                  <c:v>-1767.01</c:v>
                </c:pt>
                <c:pt idx="81">
                  <c:v>-1779.32</c:v>
                </c:pt>
                <c:pt idx="82">
                  <c:v>-1792.4</c:v>
                </c:pt>
                <c:pt idx="83">
                  <c:v>-1806.86</c:v>
                </c:pt>
                <c:pt idx="84">
                  <c:v>-1815.59</c:v>
                </c:pt>
                <c:pt idx="85">
                  <c:v>-1817.56</c:v>
                </c:pt>
                <c:pt idx="86">
                  <c:v>-1814.96</c:v>
                </c:pt>
                <c:pt idx="87">
                  <c:v>-1815.5</c:v>
                </c:pt>
                <c:pt idx="88">
                  <c:v>-1818.52</c:v>
                </c:pt>
                <c:pt idx="89">
                  <c:v>-1818.8899999999999</c:v>
                </c:pt>
                <c:pt idx="90">
                  <c:v>-1812.8799999999999</c:v>
                </c:pt>
                <c:pt idx="91">
                  <c:v>-1805.94</c:v>
                </c:pt>
                <c:pt idx="92">
                  <c:v>-1794.96</c:v>
                </c:pt>
                <c:pt idx="93">
                  <c:v>-1780.23</c:v>
                </c:pt>
                <c:pt idx="94">
                  <c:v>-1757.1899999999998</c:v>
                </c:pt>
                <c:pt idx="95">
                  <c:v>-1732.97</c:v>
                </c:pt>
                <c:pt idx="96">
                  <c:v>-1715.37</c:v>
                </c:pt>
                <c:pt idx="97">
                  <c:v>-1708.07</c:v>
                </c:pt>
                <c:pt idx="98">
                  <c:v>-1708.45</c:v>
                </c:pt>
                <c:pt idx="99">
                  <c:v>-1712.6</c:v>
                </c:pt>
                <c:pt idx="100">
                  <c:v>-1715.41</c:v>
                </c:pt>
                <c:pt idx="101">
                  <c:v>-1719.29</c:v>
                </c:pt>
                <c:pt idx="102">
                  <c:v>-1721.04</c:v>
                </c:pt>
                <c:pt idx="103">
                  <c:v>-1722.6699999999998</c:v>
                </c:pt>
                <c:pt idx="104">
                  <c:v>-1722.79</c:v>
                </c:pt>
                <c:pt idx="105">
                  <c:v>-1724.1299999999999</c:v>
                </c:pt>
                <c:pt idx="106">
                  <c:v>-1727.46</c:v>
                </c:pt>
                <c:pt idx="107">
                  <c:v>-1735.21</c:v>
                </c:pt>
                <c:pt idx="108">
                  <c:v>-1738.73</c:v>
                </c:pt>
                <c:pt idx="109">
                  <c:v>-1737.1699999999998</c:v>
                </c:pt>
                <c:pt idx="110">
                  <c:v>-1732.98</c:v>
                </c:pt>
                <c:pt idx="111">
                  <c:v>-1732.1399999999999</c:v>
                </c:pt>
                <c:pt idx="112">
                  <c:v>-1733.07</c:v>
                </c:pt>
                <c:pt idx="113">
                  <c:v>-1731.3799999999999</c:v>
                </c:pt>
                <c:pt idx="114">
                  <c:v>-1724.22</c:v>
                </c:pt>
                <c:pt idx="115">
                  <c:v>-1716.1799999999998</c:v>
                </c:pt>
                <c:pt idx="116">
                  <c:v>-1704</c:v>
                </c:pt>
                <c:pt idx="117">
                  <c:v>-1686.1599999999999</c:v>
                </c:pt>
                <c:pt idx="118">
                  <c:v>-1660.27</c:v>
                </c:pt>
                <c:pt idx="119">
                  <c:v>-1632.8799999999999</c:v>
                </c:pt>
                <c:pt idx="120">
                  <c:v>-1613.2</c:v>
                </c:pt>
                <c:pt idx="121">
                  <c:v>-1605.1399999999999</c:v>
                </c:pt>
                <c:pt idx="122">
                  <c:v>-1605.01</c:v>
                </c:pt>
                <c:pt idx="123">
                  <c:v>-1607.77</c:v>
                </c:pt>
                <c:pt idx="124">
                  <c:v>-1610.24</c:v>
                </c:pt>
                <c:pt idx="125">
                  <c:v>-1613.84</c:v>
                </c:pt>
                <c:pt idx="126">
                  <c:v>-1616.02</c:v>
                </c:pt>
                <c:pt idx="127">
                  <c:v>-1616.04</c:v>
                </c:pt>
                <c:pt idx="128">
                  <c:v>-1613.6</c:v>
                </c:pt>
                <c:pt idx="129">
                  <c:v>-1610.96</c:v>
                </c:pt>
                <c:pt idx="130">
                  <c:v>-1610.25</c:v>
                </c:pt>
                <c:pt idx="131">
                  <c:v>-1611.1599999999999</c:v>
                </c:pt>
                <c:pt idx="132">
                  <c:v>-1605.61</c:v>
                </c:pt>
                <c:pt idx="133">
                  <c:v>-1590.6299999999999</c:v>
                </c:pt>
                <c:pt idx="134">
                  <c:v>-1572.82</c:v>
                </c:pt>
                <c:pt idx="135">
                  <c:v>-1561.04</c:v>
                </c:pt>
                <c:pt idx="136">
                  <c:v>-1557.98</c:v>
                </c:pt>
                <c:pt idx="137">
                  <c:v>-1551.78</c:v>
                </c:pt>
                <c:pt idx="138">
                  <c:v>-1541.73</c:v>
                </c:pt>
                <c:pt idx="139">
                  <c:v>-1541.12</c:v>
                </c:pt>
                <c:pt idx="140">
                  <c:v>-1507.46</c:v>
                </c:pt>
                <c:pt idx="141">
                  <c:v>-1482.58</c:v>
                </c:pt>
                <c:pt idx="142">
                  <c:v>-1615.41</c:v>
                </c:pt>
                <c:pt idx="143">
                  <c:v>-1432.02</c:v>
                </c:pt>
                <c:pt idx="144">
                  <c:v>-1411.7</c:v>
                </c:pt>
                <c:pt idx="145">
                  <c:v>-1402.94</c:v>
                </c:pt>
                <c:pt idx="146">
                  <c:v>-1403.47</c:v>
                </c:pt>
                <c:pt idx="147">
                  <c:v>-1406.76</c:v>
                </c:pt>
                <c:pt idx="148">
                  <c:v>-1408.35</c:v>
                </c:pt>
                <c:pt idx="149">
                  <c:v>-1410.4</c:v>
                </c:pt>
                <c:pt idx="150">
                  <c:v>-1410.71</c:v>
                </c:pt>
                <c:pt idx="151">
                  <c:v>-1408.12</c:v>
                </c:pt>
                <c:pt idx="152">
                  <c:v>-1402.56</c:v>
                </c:pt>
                <c:pt idx="153">
                  <c:v>-1396.98</c:v>
                </c:pt>
                <c:pt idx="154">
                  <c:v>-1394.74</c:v>
                </c:pt>
                <c:pt idx="155">
                  <c:v>-1394.81</c:v>
                </c:pt>
                <c:pt idx="156">
                  <c:v>-1392.28</c:v>
                </c:pt>
                <c:pt idx="157">
                  <c:v>-1385.34</c:v>
                </c:pt>
                <c:pt idx="158">
                  <c:v>-1372.08</c:v>
                </c:pt>
                <c:pt idx="159">
                  <c:v>-1357.3</c:v>
                </c:pt>
                <c:pt idx="160">
                  <c:v>-1338.34</c:v>
                </c:pt>
                <c:pt idx="161">
                  <c:v>-1316.74</c:v>
                </c:pt>
                <c:pt idx="162">
                  <c:v>-1291.8899999999999</c:v>
                </c:pt>
                <c:pt idx="163">
                  <c:v>-1258.92</c:v>
                </c:pt>
                <c:pt idx="164">
                  <c:v>-1226.55</c:v>
                </c:pt>
                <c:pt idx="165">
                  <c:v>-1192.57</c:v>
                </c:pt>
                <c:pt idx="166">
                  <c:v>-1155.3599999999999</c:v>
                </c:pt>
                <c:pt idx="167">
                  <c:v>-1154.97</c:v>
                </c:pt>
                <c:pt idx="168">
                  <c:v>-1154.6199999999999</c:v>
                </c:pt>
                <c:pt idx="169">
                  <c:v>-1099.1199999999999</c:v>
                </c:pt>
                <c:pt idx="170">
                  <c:v>-1092.3499999999999</c:v>
                </c:pt>
                <c:pt idx="171">
                  <c:v>-1099.9000000000001</c:v>
                </c:pt>
                <c:pt idx="172">
                  <c:v>-1108.6099999999999</c:v>
                </c:pt>
                <c:pt idx="173">
                  <c:v>-1119.8499999999999</c:v>
                </c:pt>
                <c:pt idx="174">
                  <c:v>-1101.1099999999999</c:v>
                </c:pt>
                <c:pt idx="175">
                  <c:v>-1135.29</c:v>
                </c:pt>
                <c:pt idx="176">
                  <c:v>-1140.48</c:v>
                </c:pt>
                <c:pt idx="177">
                  <c:v>-1141.3899999999999</c:v>
                </c:pt>
                <c:pt idx="178">
                  <c:v>-1142.04</c:v>
                </c:pt>
                <c:pt idx="179">
                  <c:v>-1161.22</c:v>
                </c:pt>
                <c:pt idx="180">
                  <c:v>-1162.92</c:v>
                </c:pt>
                <c:pt idx="181">
                  <c:v>-1158.21</c:v>
                </c:pt>
                <c:pt idx="182">
                  <c:v>-1147.02</c:v>
                </c:pt>
                <c:pt idx="183">
                  <c:v>-1139.55</c:v>
                </c:pt>
                <c:pt idx="184">
                  <c:v>-1127.06</c:v>
                </c:pt>
                <c:pt idx="185">
                  <c:v>-1126.71</c:v>
                </c:pt>
                <c:pt idx="186">
                  <c:v>-1077.8899999999999</c:v>
                </c:pt>
                <c:pt idx="187">
                  <c:v>-1051.3799999999999</c:v>
                </c:pt>
                <c:pt idx="188">
                  <c:v>-1018.9499999999994</c:v>
                </c:pt>
                <c:pt idx="189">
                  <c:v>-1018.99</c:v>
                </c:pt>
                <c:pt idx="190">
                  <c:v>-1098.1599999999999</c:v>
                </c:pt>
                <c:pt idx="191">
                  <c:v>-910.03</c:v>
                </c:pt>
                <c:pt idx="192">
                  <c:v>-883.31</c:v>
                </c:pt>
                <c:pt idx="193">
                  <c:v>-872.9</c:v>
                </c:pt>
                <c:pt idx="194">
                  <c:v>-877.13</c:v>
                </c:pt>
                <c:pt idx="195">
                  <c:v>-885.62</c:v>
                </c:pt>
                <c:pt idx="196">
                  <c:v>-893.94999999999948</c:v>
                </c:pt>
                <c:pt idx="197">
                  <c:v>-905.94999999999948</c:v>
                </c:pt>
                <c:pt idx="198">
                  <c:v>-918.27000000000055</c:v>
                </c:pt>
                <c:pt idx="199">
                  <c:v>-929.23</c:v>
                </c:pt>
                <c:pt idx="200">
                  <c:v>-937.35999999999933</c:v>
                </c:pt>
                <c:pt idx="201">
                  <c:v>-945.9</c:v>
                </c:pt>
                <c:pt idx="202">
                  <c:v>-958.39</c:v>
                </c:pt>
                <c:pt idx="203">
                  <c:v>-973.77000000000055</c:v>
                </c:pt>
                <c:pt idx="204">
                  <c:v>-983.62</c:v>
                </c:pt>
                <c:pt idx="205">
                  <c:v>-983.11</c:v>
                </c:pt>
                <c:pt idx="206">
                  <c:v>-976.24</c:v>
                </c:pt>
                <c:pt idx="207">
                  <c:v>-969.03</c:v>
                </c:pt>
                <c:pt idx="208">
                  <c:v>-961.03</c:v>
                </c:pt>
                <c:pt idx="209">
                  <c:v>-950.1</c:v>
                </c:pt>
                <c:pt idx="210">
                  <c:v>-935.85999999999933</c:v>
                </c:pt>
                <c:pt idx="211">
                  <c:v>-935.21</c:v>
                </c:pt>
                <c:pt idx="212">
                  <c:v>-935.21</c:v>
                </c:pt>
                <c:pt idx="213">
                  <c:v>-935.21</c:v>
                </c:pt>
                <c:pt idx="214">
                  <c:v>-849.98</c:v>
                </c:pt>
                <c:pt idx="215">
                  <c:v>-849.63</c:v>
                </c:pt>
                <c:pt idx="216">
                  <c:v>-849.39</c:v>
                </c:pt>
                <c:pt idx="217">
                  <c:v>-820.76</c:v>
                </c:pt>
                <c:pt idx="218">
                  <c:v>-837.14</c:v>
                </c:pt>
                <c:pt idx="219">
                  <c:v>-854.81</c:v>
                </c:pt>
                <c:pt idx="220">
                  <c:v>-872.21</c:v>
                </c:pt>
                <c:pt idx="221">
                  <c:v>-888.28000000000054</c:v>
                </c:pt>
                <c:pt idx="222">
                  <c:v>-900.68000000000052</c:v>
                </c:pt>
                <c:pt idx="223">
                  <c:v>-818.33999999999946</c:v>
                </c:pt>
                <c:pt idx="224">
                  <c:v>-916.61</c:v>
                </c:pt>
                <c:pt idx="225">
                  <c:v>-924.05</c:v>
                </c:pt>
                <c:pt idx="226">
                  <c:v>-931.25</c:v>
                </c:pt>
                <c:pt idx="227">
                  <c:v>-938.2</c:v>
                </c:pt>
                <c:pt idx="228">
                  <c:v>-936.07</c:v>
                </c:pt>
                <c:pt idx="229">
                  <c:v>-926.75</c:v>
                </c:pt>
                <c:pt idx="230">
                  <c:v>-914.41</c:v>
                </c:pt>
                <c:pt idx="231">
                  <c:v>-908.8</c:v>
                </c:pt>
                <c:pt idx="232">
                  <c:v>-908.52</c:v>
                </c:pt>
                <c:pt idx="233">
                  <c:v>-902.98</c:v>
                </c:pt>
                <c:pt idx="234">
                  <c:v>-891.17000000000053</c:v>
                </c:pt>
                <c:pt idx="235">
                  <c:v>-870.95999999999947</c:v>
                </c:pt>
                <c:pt idx="236">
                  <c:v>-845.26</c:v>
                </c:pt>
                <c:pt idx="237">
                  <c:v>-811.09</c:v>
                </c:pt>
                <c:pt idx="238">
                  <c:v>-777.52</c:v>
                </c:pt>
                <c:pt idx="239">
                  <c:v>-735.65</c:v>
                </c:pt>
              </c:numCache>
            </c:numRef>
          </c:yVal>
          <c:smooth val="1"/>
        </c:ser>
        <c:dLbls/>
        <c:axId val="59160064"/>
        <c:axId val="62500864"/>
      </c:scatterChart>
      <c:valAx>
        <c:axId val="59160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s-MX" sz="2400"/>
                  <a:t>MJD</a:t>
                </a:r>
              </a:p>
            </c:rich>
          </c:tx>
          <c:layout>
            <c:manualLayout>
              <c:xMode val="edge"/>
              <c:yMode val="edge"/>
              <c:x val="0.45958520872432818"/>
              <c:y val="0.8845538695057511"/>
            </c:manualLayout>
          </c:layout>
        </c:title>
        <c:numFmt formatCode="General" sourceLinked="1"/>
        <c:majorTickMark val="in"/>
        <c:minorTickMark val="out"/>
        <c:tickLblPos val="nextTo"/>
        <c:txPr>
          <a:bodyPr rot="-5400000" vert="horz"/>
          <a:lstStyle/>
          <a:p>
            <a:pPr>
              <a:defRPr sz="1400"/>
            </a:pPr>
            <a:endParaRPr lang="es-MX"/>
          </a:p>
        </c:txPr>
        <c:crossAx val="62500864"/>
        <c:crossesAt val="-2000"/>
        <c:crossBetween val="midCat"/>
      </c:valAx>
      <c:valAx>
        <c:axId val="62500864"/>
        <c:scaling>
          <c:orientation val="minMax"/>
          <c:max val="-40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s-MX" sz="2400"/>
                  <a:t>SIMT - SIMT(SLBS) / ns</a:t>
                </a:r>
              </a:p>
            </c:rich>
          </c:tx>
          <c:layout>
            <c:manualLayout>
              <c:xMode val="edge"/>
              <c:yMode val="edge"/>
              <c:x val="2.3436620550040876E-2"/>
              <c:y val="0.23538104879173141"/>
            </c:manualLayout>
          </c:layout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59160064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SIMT Disciplined Clock at SLBS</a:t>
            </a:r>
          </a:p>
        </c:rich>
      </c:tx>
      <c:layout>
        <c:manualLayout>
          <c:xMode val="edge"/>
          <c:yMode val="edge"/>
          <c:x val="0.30771365354560931"/>
          <c:y val="1.412737777752352E-2"/>
        </c:manualLayout>
      </c:layout>
    </c:title>
    <c:plotArea>
      <c:layout>
        <c:manualLayout>
          <c:layoutTarget val="inner"/>
          <c:xMode val="edge"/>
          <c:yMode val="edge"/>
          <c:x val="0.12528481682490977"/>
          <c:y val="8.9850122665049714E-2"/>
          <c:w val="0.85128884080647493"/>
          <c:h val="0.7425352938129075"/>
        </c:manualLayout>
      </c:layout>
      <c:scatterChart>
        <c:scatterStyle val="lineMarker"/>
        <c:ser>
          <c:idx val="0"/>
          <c:order val="0"/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Figure_5_Data!$A$1:$A$96</c:f>
              <c:numCache>
                <c:formatCode>General</c:formatCode>
                <c:ptCount val="96"/>
                <c:pt idx="0">
                  <c:v>56352.014000000003</c:v>
                </c:pt>
                <c:pt idx="1">
                  <c:v>56352.056000000004</c:v>
                </c:pt>
                <c:pt idx="2">
                  <c:v>56352.096999999994</c:v>
                </c:pt>
                <c:pt idx="3">
                  <c:v>56352.138999999996</c:v>
                </c:pt>
                <c:pt idx="4">
                  <c:v>56352.181000000004</c:v>
                </c:pt>
                <c:pt idx="5">
                  <c:v>56352.221999999994</c:v>
                </c:pt>
                <c:pt idx="6">
                  <c:v>56352.263999999996</c:v>
                </c:pt>
                <c:pt idx="7">
                  <c:v>56352.306000000004</c:v>
                </c:pt>
                <c:pt idx="8">
                  <c:v>56352.347000000002</c:v>
                </c:pt>
                <c:pt idx="9">
                  <c:v>56352.389000000003</c:v>
                </c:pt>
                <c:pt idx="10">
                  <c:v>56352.431000000004</c:v>
                </c:pt>
                <c:pt idx="11">
                  <c:v>56352.472000000002</c:v>
                </c:pt>
                <c:pt idx="12">
                  <c:v>56352.514000000003</c:v>
                </c:pt>
                <c:pt idx="13">
                  <c:v>56352.556000000004</c:v>
                </c:pt>
                <c:pt idx="14">
                  <c:v>56352.596999999994</c:v>
                </c:pt>
                <c:pt idx="15">
                  <c:v>56352.638999999996</c:v>
                </c:pt>
                <c:pt idx="16">
                  <c:v>56352.681000000004</c:v>
                </c:pt>
                <c:pt idx="17">
                  <c:v>56352.721999999994</c:v>
                </c:pt>
                <c:pt idx="18">
                  <c:v>56352.763999999996</c:v>
                </c:pt>
                <c:pt idx="19">
                  <c:v>56352.806000000004</c:v>
                </c:pt>
                <c:pt idx="20">
                  <c:v>56352.847000000002</c:v>
                </c:pt>
                <c:pt idx="21">
                  <c:v>56352.889000000003</c:v>
                </c:pt>
                <c:pt idx="22">
                  <c:v>56352.931000000004</c:v>
                </c:pt>
                <c:pt idx="23">
                  <c:v>56352.972000000002</c:v>
                </c:pt>
                <c:pt idx="24">
                  <c:v>56353.014000000003</c:v>
                </c:pt>
                <c:pt idx="25">
                  <c:v>56353.056000000004</c:v>
                </c:pt>
                <c:pt idx="26">
                  <c:v>56353.096999999994</c:v>
                </c:pt>
                <c:pt idx="27">
                  <c:v>56353.138999999996</c:v>
                </c:pt>
                <c:pt idx="28">
                  <c:v>56353.181000000004</c:v>
                </c:pt>
                <c:pt idx="29">
                  <c:v>56353.221999999994</c:v>
                </c:pt>
                <c:pt idx="30">
                  <c:v>56353.263999999996</c:v>
                </c:pt>
                <c:pt idx="31">
                  <c:v>56353.306000000004</c:v>
                </c:pt>
                <c:pt idx="32">
                  <c:v>56353.347000000002</c:v>
                </c:pt>
                <c:pt idx="33">
                  <c:v>56353.389000000003</c:v>
                </c:pt>
                <c:pt idx="34">
                  <c:v>56353.431000000004</c:v>
                </c:pt>
                <c:pt idx="35">
                  <c:v>56353.472000000002</c:v>
                </c:pt>
                <c:pt idx="36">
                  <c:v>56353.514000000003</c:v>
                </c:pt>
                <c:pt idx="37">
                  <c:v>56353.556000000004</c:v>
                </c:pt>
                <c:pt idx="38">
                  <c:v>56353.596999999994</c:v>
                </c:pt>
                <c:pt idx="39">
                  <c:v>56353.638999999996</c:v>
                </c:pt>
                <c:pt idx="40">
                  <c:v>56353.681000000004</c:v>
                </c:pt>
                <c:pt idx="41">
                  <c:v>56353.721999999994</c:v>
                </c:pt>
                <c:pt idx="42">
                  <c:v>56353.763999999996</c:v>
                </c:pt>
                <c:pt idx="43">
                  <c:v>56353.806000000004</c:v>
                </c:pt>
                <c:pt idx="44">
                  <c:v>56353.847000000002</c:v>
                </c:pt>
                <c:pt idx="45">
                  <c:v>56353.889000000003</c:v>
                </c:pt>
                <c:pt idx="46">
                  <c:v>56353.931000000004</c:v>
                </c:pt>
                <c:pt idx="47">
                  <c:v>56353.972000000002</c:v>
                </c:pt>
                <c:pt idx="48">
                  <c:v>56354.014000000003</c:v>
                </c:pt>
                <c:pt idx="49">
                  <c:v>56354.056000000004</c:v>
                </c:pt>
                <c:pt idx="50">
                  <c:v>56354.096999999994</c:v>
                </c:pt>
                <c:pt idx="51">
                  <c:v>56354.138999999996</c:v>
                </c:pt>
                <c:pt idx="52">
                  <c:v>56354.181000000004</c:v>
                </c:pt>
                <c:pt idx="53">
                  <c:v>56354.221999999994</c:v>
                </c:pt>
                <c:pt idx="54">
                  <c:v>56354.263999999996</c:v>
                </c:pt>
                <c:pt idx="55">
                  <c:v>56354.306000000004</c:v>
                </c:pt>
                <c:pt idx="56">
                  <c:v>56354.347000000002</c:v>
                </c:pt>
                <c:pt idx="57">
                  <c:v>56354.389000000003</c:v>
                </c:pt>
                <c:pt idx="58">
                  <c:v>56354.431000000004</c:v>
                </c:pt>
                <c:pt idx="59">
                  <c:v>56354.472000000002</c:v>
                </c:pt>
                <c:pt idx="60">
                  <c:v>56354.514000000003</c:v>
                </c:pt>
                <c:pt idx="61">
                  <c:v>56354.556000000004</c:v>
                </c:pt>
                <c:pt idx="62">
                  <c:v>56354.596999999994</c:v>
                </c:pt>
                <c:pt idx="63">
                  <c:v>56354.638999999996</c:v>
                </c:pt>
                <c:pt idx="64">
                  <c:v>56354.681000000004</c:v>
                </c:pt>
                <c:pt idx="65">
                  <c:v>56354.721999999994</c:v>
                </c:pt>
                <c:pt idx="66">
                  <c:v>56354.763999999996</c:v>
                </c:pt>
                <c:pt idx="67">
                  <c:v>56354.806000000004</c:v>
                </c:pt>
                <c:pt idx="68">
                  <c:v>56354.847000000002</c:v>
                </c:pt>
                <c:pt idx="69">
                  <c:v>56354.889000000003</c:v>
                </c:pt>
                <c:pt idx="70">
                  <c:v>56354.931000000004</c:v>
                </c:pt>
                <c:pt idx="71">
                  <c:v>56354.972000000002</c:v>
                </c:pt>
                <c:pt idx="72">
                  <c:v>56355.014000000003</c:v>
                </c:pt>
                <c:pt idx="73">
                  <c:v>56355.056000000004</c:v>
                </c:pt>
                <c:pt idx="74">
                  <c:v>56355.096999999994</c:v>
                </c:pt>
                <c:pt idx="75">
                  <c:v>56355.138999999996</c:v>
                </c:pt>
                <c:pt idx="76">
                  <c:v>56355.181000000004</c:v>
                </c:pt>
                <c:pt idx="77">
                  <c:v>56355.221999999994</c:v>
                </c:pt>
                <c:pt idx="78">
                  <c:v>56355.263999999996</c:v>
                </c:pt>
                <c:pt idx="79">
                  <c:v>56355.306000000004</c:v>
                </c:pt>
                <c:pt idx="80">
                  <c:v>56355.347000000002</c:v>
                </c:pt>
                <c:pt idx="81">
                  <c:v>56355.389000000003</c:v>
                </c:pt>
                <c:pt idx="82">
                  <c:v>56355.431000000004</c:v>
                </c:pt>
                <c:pt idx="83">
                  <c:v>56355.472000000002</c:v>
                </c:pt>
                <c:pt idx="84">
                  <c:v>56355.514000000003</c:v>
                </c:pt>
                <c:pt idx="85">
                  <c:v>56355.556000000004</c:v>
                </c:pt>
                <c:pt idx="86">
                  <c:v>56355.596999999994</c:v>
                </c:pt>
                <c:pt idx="87">
                  <c:v>56355.638999999996</c:v>
                </c:pt>
                <c:pt idx="88">
                  <c:v>56355.681000000004</c:v>
                </c:pt>
                <c:pt idx="89">
                  <c:v>56355.721999999994</c:v>
                </c:pt>
                <c:pt idx="90">
                  <c:v>56355.763999999996</c:v>
                </c:pt>
                <c:pt idx="91">
                  <c:v>56355.806000000004</c:v>
                </c:pt>
                <c:pt idx="92">
                  <c:v>56355.847000000002</c:v>
                </c:pt>
                <c:pt idx="93">
                  <c:v>56355.889000000003</c:v>
                </c:pt>
                <c:pt idx="94">
                  <c:v>56355.931000000004</c:v>
                </c:pt>
                <c:pt idx="95">
                  <c:v>56355.972000000002</c:v>
                </c:pt>
              </c:numCache>
            </c:numRef>
          </c:xVal>
          <c:yVal>
            <c:numRef>
              <c:f>Figure_5_Data!$B$1:$B$96</c:f>
              <c:numCache>
                <c:formatCode>General</c:formatCode>
                <c:ptCount val="96"/>
                <c:pt idx="0">
                  <c:v>-40.82</c:v>
                </c:pt>
                <c:pt idx="1">
                  <c:v>-68.400000000000006</c:v>
                </c:pt>
                <c:pt idx="2">
                  <c:v>41.91</c:v>
                </c:pt>
                <c:pt idx="3">
                  <c:v>41.87</c:v>
                </c:pt>
                <c:pt idx="4">
                  <c:v>-8.66</c:v>
                </c:pt>
                <c:pt idx="5">
                  <c:v>-39.379999999999995</c:v>
                </c:pt>
                <c:pt idx="6">
                  <c:v>-35.270000000000003</c:v>
                </c:pt>
                <c:pt idx="7">
                  <c:v>-13.16</c:v>
                </c:pt>
                <c:pt idx="8">
                  <c:v>-2.02</c:v>
                </c:pt>
                <c:pt idx="9">
                  <c:v>-17.36</c:v>
                </c:pt>
                <c:pt idx="10">
                  <c:v>-17.479999999999997</c:v>
                </c:pt>
                <c:pt idx="11">
                  <c:v>-17.850000000000001</c:v>
                </c:pt>
                <c:pt idx="12">
                  <c:v>-9.93</c:v>
                </c:pt>
                <c:pt idx="13">
                  <c:v>-12.99</c:v>
                </c:pt>
                <c:pt idx="14">
                  <c:v>-0.69000000000000006</c:v>
                </c:pt>
                <c:pt idx="15">
                  <c:v>-11.19</c:v>
                </c:pt>
                <c:pt idx="16">
                  <c:v>41.52</c:v>
                </c:pt>
                <c:pt idx="17">
                  <c:v>40.33</c:v>
                </c:pt>
                <c:pt idx="18">
                  <c:v>11.96</c:v>
                </c:pt>
                <c:pt idx="19">
                  <c:v>-2.3099999999999996</c:v>
                </c:pt>
                <c:pt idx="20">
                  <c:v>-4.74</c:v>
                </c:pt>
                <c:pt idx="21">
                  <c:v>12.42</c:v>
                </c:pt>
                <c:pt idx="22">
                  <c:v>10.050000000000002</c:v>
                </c:pt>
                <c:pt idx="23">
                  <c:v>-19.149999999999999</c:v>
                </c:pt>
                <c:pt idx="24">
                  <c:v>-19.41</c:v>
                </c:pt>
                <c:pt idx="25">
                  <c:v>-78.56</c:v>
                </c:pt>
                <c:pt idx="26">
                  <c:v>-169.09</c:v>
                </c:pt>
                <c:pt idx="27">
                  <c:v>-134.47999999999999</c:v>
                </c:pt>
                <c:pt idx="28">
                  <c:v>-195.07</c:v>
                </c:pt>
                <c:pt idx="29">
                  <c:v>-245.99</c:v>
                </c:pt>
                <c:pt idx="30">
                  <c:v>-295.04000000000002</c:v>
                </c:pt>
                <c:pt idx="31">
                  <c:v>-340.98999999999995</c:v>
                </c:pt>
                <c:pt idx="32">
                  <c:v>-391.51</c:v>
                </c:pt>
                <c:pt idx="33">
                  <c:v>-447.21999999999997</c:v>
                </c:pt>
                <c:pt idx="34">
                  <c:v>-510.4</c:v>
                </c:pt>
                <c:pt idx="35">
                  <c:v>-577.2700000000001</c:v>
                </c:pt>
                <c:pt idx="36">
                  <c:v>-647.02</c:v>
                </c:pt>
                <c:pt idx="37">
                  <c:v>-714.6</c:v>
                </c:pt>
                <c:pt idx="38">
                  <c:v>-777.63</c:v>
                </c:pt>
                <c:pt idx="39">
                  <c:v>-854.69</c:v>
                </c:pt>
                <c:pt idx="40">
                  <c:v>-924.14</c:v>
                </c:pt>
                <c:pt idx="41">
                  <c:v>-997.58</c:v>
                </c:pt>
                <c:pt idx="42">
                  <c:v>-1071.75</c:v>
                </c:pt>
                <c:pt idx="43">
                  <c:v>-1135.51</c:v>
                </c:pt>
                <c:pt idx="44">
                  <c:v>-1205.3399999999999</c:v>
                </c:pt>
                <c:pt idx="45">
                  <c:v>-1274.24</c:v>
                </c:pt>
                <c:pt idx="46">
                  <c:v>-1344.92</c:v>
                </c:pt>
                <c:pt idx="47">
                  <c:v>-1422.47</c:v>
                </c:pt>
                <c:pt idx="48">
                  <c:v>-1509.27</c:v>
                </c:pt>
                <c:pt idx="49">
                  <c:v>-1604.4</c:v>
                </c:pt>
                <c:pt idx="50">
                  <c:v>-1687.81</c:v>
                </c:pt>
                <c:pt idx="51">
                  <c:v>-1768.25</c:v>
                </c:pt>
                <c:pt idx="52">
                  <c:v>-1847.1799999999998</c:v>
                </c:pt>
                <c:pt idx="53">
                  <c:v>-1928.76</c:v>
                </c:pt>
                <c:pt idx="54">
                  <c:v>-2007.05</c:v>
                </c:pt>
                <c:pt idx="55">
                  <c:v>-2083.88</c:v>
                </c:pt>
                <c:pt idx="56">
                  <c:v>-2157.58</c:v>
                </c:pt>
                <c:pt idx="57">
                  <c:v>-2235.0300000000002</c:v>
                </c:pt>
                <c:pt idx="58">
                  <c:v>-2317.54</c:v>
                </c:pt>
                <c:pt idx="59">
                  <c:v>-2400.15</c:v>
                </c:pt>
                <c:pt idx="60">
                  <c:v>-2485.0700000000002</c:v>
                </c:pt>
                <c:pt idx="61">
                  <c:v>-2564.88</c:v>
                </c:pt>
                <c:pt idx="62">
                  <c:v>-2656.7599999999998</c:v>
                </c:pt>
                <c:pt idx="63">
                  <c:v>-2825.4300000000003</c:v>
                </c:pt>
                <c:pt idx="64">
                  <c:v>1237.71</c:v>
                </c:pt>
                <c:pt idx="65">
                  <c:v>2104.65</c:v>
                </c:pt>
                <c:pt idx="66">
                  <c:v>885.55</c:v>
                </c:pt>
                <c:pt idx="67">
                  <c:v>-359.13</c:v>
                </c:pt>
                <c:pt idx="68">
                  <c:v>-786.7</c:v>
                </c:pt>
                <c:pt idx="69">
                  <c:v>-575.12</c:v>
                </c:pt>
                <c:pt idx="70">
                  <c:v>-199.2</c:v>
                </c:pt>
                <c:pt idx="71">
                  <c:v>37.160000000000004</c:v>
                </c:pt>
                <c:pt idx="72">
                  <c:v>65.78</c:v>
                </c:pt>
                <c:pt idx="73">
                  <c:v>39.33</c:v>
                </c:pt>
                <c:pt idx="74">
                  <c:v>19.600000000000001</c:v>
                </c:pt>
                <c:pt idx="75">
                  <c:v>19.920000000000002</c:v>
                </c:pt>
                <c:pt idx="76">
                  <c:v>13.91</c:v>
                </c:pt>
                <c:pt idx="77">
                  <c:v>3.4</c:v>
                </c:pt>
                <c:pt idx="78">
                  <c:v>-4.04</c:v>
                </c:pt>
                <c:pt idx="79">
                  <c:v>-0.31000000000000005</c:v>
                </c:pt>
                <c:pt idx="80">
                  <c:v>0.78</c:v>
                </c:pt>
                <c:pt idx="81">
                  <c:v>3.98</c:v>
                </c:pt>
                <c:pt idx="82">
                  <c:v>0.96000000000000008</c:v>
                </c:pt>
                <c:pt idx="83">
                  <c:v>-10.3</c:v>
                </c:pt>
                <c:pt idx="84">
                  <c:v>-4.0000000000000008E-2</c:v>
                </c:pt>
                <c:pt idx="85">
                  <c:v>-7.8</c:v>
                </c:pt>
                <c:pt idx="86">
                  <c:v>-24.7</c:v>
                </c:pt>
                <c:pt idx="87">
                  <c:v>-7.95</c:v>
                </c:pt>
                <c:pt idx="88">
                  <c:v>14.239999999999998</c:v>
                </c:pt>
                <c:pt idx="89">
                  <c:v>37.28</c:v>
                </c:pt>
                <c:pt idx="90">
                  <c:v>46.3</c:v>
                </c:pt>
                <c:pt idx="91">
                  <c:v>35.96</c:v>
                </c:pt>
                <c:pt idx="92">
                  <c:v>24.68</c:v>
                </c:pt>
                <c:pt idx="93">
                  <c:v>18.37</c:v>
                </c:pt>
                <c:pt idx="94">
                  <c:v>3.2</c:v>
                </c:pt>
                <c:pt idx="95">
                  <c:v>3.52</c:v>
                </c:pt>
              </c:numCache>
            </c:numRef>
          </c:yVal>
        </c:ser>
        <c:dLbls/>
        <c:axId val="66456576"/>
        <c:axId val="84602880"/>
      </c:scatterChart>
      <c:valAx>
        <c:axId val="66456576"/>
        <c:scaling>
          <c:orientation val="minMax"/>
          <c:max val="56356"/>
          <c:min val="56352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Modified Julian Dates (March 1-4, 2013)</a:t>
                </a:r>
              </a:p>
            </c:rich>
          </c:tx>
          <c:layout>
            <c:manualLayout>
              <c:xMode val="edge"/>
              <c:yMode val="edge"/>
              <c:x val="0.29699010698183392"/>
              <c:y val="0.93659826727473194"/>
            </c:manualLayout>
          </c:layout>
        </c:title>
        <c:numFmt formatCode="General" sourceLinked="1"/>
        <c:tickLblPos val="low"/>
        <c:txPr>
          <a:bodyPr rot="5400000" vert="horz"/>
          <a:lstStyle/>
          <a:p>
            <a:pPr>
              <a:defRPr sz="1400" baseline="0"/>
            </a:pPr>
            <a:endParaRPr lang="es-MX"/>
          </a:p>
        </c:txPr>
        <c:crossAx val="84602880"/>
        <c:crosses val="autoZero"/>
        <c:crossBetween val="midCat"/>
        <c:majorUnit val="1"/>
      </c:valAx>
      <c:valAx>
        <c:axId val="84602880"/>
        <c:scaling>
          <c:orientation val="minMax"/>
          <c:min val="-3000"/>
        </c:scaling>
        <c:axPos val="l"/>
        <c:majorGridlines>
          <c:spPr>
            <a:ln w="3175"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/>
                  <a:t>Nanoseconds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s-MX"/>
          </a:p>
        </c:txPr>
        <c:crossAx val="6645657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0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SIMT Disciplined Clock at ABBS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177945348122438"/>
          <c:y val="0.10472727272727281"/>
          <c:w val="0.82079383469167888"/>
          <c:h val="0.7165320925793367"/>
        </c:manualLayout>
      </c:layout>
      <c:scatterChart>
        <c:scatterStyle val="lineMarker"/>
        <c:ser>
          <c:idx val="0"/>
          <c:order val="0"/>
          <c:tx>
            <c:v>SIMT Disciplined Clock at ABBS</c:v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Figure_4_Data!$A$1:$A$1429</c:f>
              <c:numCache>
                <c:formatCode>General</c:formatCode>
                <c:ptCount val="1429"/>
                <c:pt idx="0">
                  <c:v>56133.014000000003</c:v>
                </c:pt>
                <c:pt idx="1">
                  <c:v>56133.056000000004</c:v>
                </c:pt>
                <c:pt idx="2">
                  <c:v>56133.096999999994</c:v>
                </c:pt>
                <c:pt idx="3">
                  <c:v>56133.138999999996</c:v>
                </c:pt>
                <c:pt idx="4">
                  <c:v>56133.181000000004</c:v>
                </c:pt>
                <c:pt idx="5">
                  <c:v>56133.221999999994</c:v>
                </c:pt>
                <c:pt idx="6">
                  <c:v>56133.263999999996</c:v>
                </c:pt>
                <c:pt idx="7">
                  <c:v>56133.306000000004</c:v>
                </c:pt>
                <c:pt idx="8">
                  <c:v>56133.347000000002</c:v>
                </c:pt>
                <c:pt idx="9">
                  <c:v>56133.389000000003</c:v>
                </c:pt>
                <c:pt idx="10">
                  <c:v>56133.431000000004</c:v>
                </c:pt>
                <c:pt idx="11">
                  <c:v>56133.472000000002</c:v>
                </c:pt>
                <c:pt idx="12">
                  <c:v>56133.514000000003</c:v>
                </c:pt>
                <c:pt idx="13">
                  <c:v>56133.556000000004</c:v>
                </c:pt>
                <c:pt idx="14">
                  <c:v>56133.596999999994</c:v>
                </c:pt>
                <c:pt idx="15">
                  <c:v>56133.638999999996</c:v>
                </c:pt>
                <c:pt idx="16">
                  <c:v>56133.681000000004</c:v>
                </c:pt>
                <c:pt idx="17">
                  <c:v>56133.721999999994</c:v>
                </c:pt>
                <c:pt idx="18">
                  <c:v>56133.763999999996</c:v>
                </c:pt>
                <c:pt idx="19">
                  <c:v>56133.806000000004</c:v>
                </c:pt>
                <c:pt idx="20">
                  <c:v>56133.847000000002</c:v>
                </c:pt>
                <c:pt idx="21">
                  <c:v>56133.889000000003</c:v>
                </c:pt>
                <c:pt idx="22">
                  <c:v>56133.931000000004</c:v>
                </c:pt>
                <c:pt idx="23">
                  <c:v>56133.972000000002</c:v>
                </c:pt>
                <c:pt idx="24">
                  <c:v>56134.014000000003</c:v>
                </c:pt>
                <c:pt idx="25">
                  <c:v>56134.056000000004</c:v>
                </c:pt>
                <c:pt idx="26">
                  <c:v>56134.096999999994</c:v>
                </c:pt>
                <c:pt idx="27">
                  <c:v>56134.138999999996</c:v>
                </c:pt>
                <c:pt idx="28">
                  <c:v>56134.181000000004</c:v>
                </c:pt>
                <c:pt idx="29">
                  <c:v>56134.221999999994</c:v>
                </c:pt>
                <c:pt idx="30">
                  <c:v>56134.263999999996</c:v>
                </c:pt>
                <c:pt idx="31">
                  <c:v>56134.306000000004</c:v>
                </c:pt>
                <c:pt idx="32">
                  <c:v>56134.347000000002</c:v>
                </c:pt>
                <c:pt idx="33">
                  <c:v>56134.389000000003</c:v>
                </c:pt>
                <c:pt idx="34">
                  <c:v>56134.431000000004</c:v>
                </c:pt>
                <c:pt idx="35">
                  <c:v>56134.472000000002</c:v>
                </c:pt>
                <c:pt idx="36">
                  <c:v>56134.514000000003</c:v>
                </c:pt>
                <c:pt idx="37">
                  <c:v>56134.556000000004</c:v>
                </c:pt>
                <c:pt idx="38">
                  <c:v>56134.596999999994</c:v>
                </c:pt>
                <c:pt idx="39">
                  <c:v>56134.638999999996</c:v>
                </c:pt>
                <c:pt idx="40">
                  <c:v>56134.681000000004</c:v>
                </c:pt>
                <c:pt idx="41">
                  <c:v>56134.721999999994</c:v>
                </c:pt>
                <c:pt idx="42">
                  <c:v>56134.763999999996</c:v>
                </c:pt>
                <c:pt idx="43">
                  <c:v>56134.806000000004</c:v>
                </c:pt>
                <c:pt idx="44">
                  <c:v>56134.847000000002</c:v>
                </c:pt>
                <c:pt idx="45">
                  <c:v>56134.889000000003</c:v>
                </c:pt>
                <c:pt idx="46">
                  <c:v>56134.931000000004</c:v>
                </c:pt>
                <c:pt idx="47">
                  <c:v>56134.972000000002</c:v>
                </c:pt>
                <c:pt idx="48">
                  <c:v>56135.014000000003</c:v>
                </c:pt>
                <c:pt idx="49">
                  <c:v>56135.056000000004</c:v>
                </c:pt>
                <c:pt idx="50">
                  <c:v>56135.096999999994</c:v>
                </c:pt>
                <c:pt idx="51">
                  <c:v>56135.138999999996</c:v>
                </c:pt>
                <c:pt idx="52">
                  <c:v>56135.181000000004</c:v>
                </c:pt>
                <c:pt idx="53">
                  <c:v>56135.221999999994</c:v>
                </c:pt>
                <c:pt idx="54">
                  <c:v>56135.263999999996</c:v>
                </c:pt>
                <c:pt idx="55">
                  <c:v>56135.306000000004</c:v>
                </c:pt>
                <c:pt idx="56">
                  <c:v>56135.347000000002</c:v>
                </c:pt>
                <c:pt idx="57">
                  <c:v>56135.389000000003</c:v>
                </c:pt>
                <c:pt idx="58">
                  <c:v>56135.431000000004</c:v>
                </c:pt>
                <c:pt idx="59">
                  <c:v>56135.472000000002</c:v>
                </c:pt>
                <c:pt idx="60">
                  <c:v>56135.514000000003</c:v>
                </c:pt>
                <c:pt idx="61">
                  <c:v>56135.556000000004</c:v>
                </c:pt>
                <c:pt idx="62">
                  <c:v>56135.596999999994</c:v>
                </c:pt>
                <c:pt idx="63">
                  <c:v>56135.638999999996</c:v>
                </c:pt>
                <c:pt idx="64">
                  <c:v>56135.681000000004</c:v>
                </c:pt>
                <c:pt idx="65">
                  <c:v>56135.721999999994</c:v>
                </c:pt>
                <c:pt idx="66">
                  <c:v>56135.763999999996</c:v>
                </c:pt>
                <c:pt idx="67">
                  <c:v>56135.806000000004</c:v>
                </c:pt>
                <c:pt idx="68">
                  <c:v>56135.847000000002</c:v>
                </c:pt>
                <c:pt idx="69">
                  <c:v>56135.889000000003</c:v>
                </c:pt>
                <c:pt idx="70">
                  <c:v>56135.931000000004</c:v>
                </c:pt>
                <c:pt idx="71">
                  <c:v>56135.972000000002</c:v>
                </c:pt>
                <c:pt idx="72">
                  <c:v>56136.014000000003</c:v>
                </c:pt>
                <c:pt idx="73">
                  <c:v>56136.056000000004</c:v>
                </c:pt>
                <c:pt idx="74">
                  <c:v>56136.096999999994</c:v>
                </c:pt>
                <c:pt idx="75">
                  <c:v>56136.138999999996</c:v>
                </c:pt>
                <c:pt idx="76">
                  <c:v>56136.181000000004</c:v>
                </c:pt>
                <c:pt idx="77">
                  <c:v>56136.221999999994</c:v>
                </c:pt>
                <c:pt idx="78">
                  <c:v>56136.263999999996</c:v>
                </c:pt>
                <c:pt idx="79">
                  <c:v>56136.306000000004</c:v>
                </c:pt>
                <c:pt idx="80">
                  <c:v>56136.347000000002</c:v>
                </c:pt>
                <c:pt idx="81">
                  <c:v>56136.389000000003</c:v>
                </c:pt>
                <c:pt idx="82">
                  <c:v>56136.431000000004</c:v>
                </c:pt>
                <c:pt idx="83">
                  <c:v>56136.472000000002</c:v>
                </c:pt>
                <c:pt idx="84">
                  <c:v>56136.514000000003</c:v>
                </c:pt>
                <c:pt idx="85">
                  <c:v>56136.556000000004</c:v>
                </c:pt>
                <c:pt idx="86">
                  <c:v>56136.596999999994</c:v>
                </c:pt>
                <c:pt idx="87">
                  <c:v>56136.638999999996</c:v>
                </c:pt>
                <c:pt idx="88">
                  <c:v>56136.681000000004</c:v>
                </c:pt>
                <c:pt idx="89">
                  <c:v>56136.721999999994</c:v>
                </c:pt>
                <c:pt idx="90">
                  <c:v>56136.763999999996</c:v>
                </c:pt>
                <c:pt idx="91">
                  <c:v>56136.806000000004</c:v>
                </c:pt>
                <c:pt idx="92">
                  <c:v>56136.847000000002</c:v>
                </c:pt>
                <c:pt idx="93">
                  <c:v>56136.889000000003</c:v>
                </c:pt>
                <c:pt idx="94">
                  <c:v>56136.931000000004</c:v>
                </c:pt>
                <c:pt idx="95">
                  <c:v>56136.972000000002</c:v>
                </c:pt>
                <c:pt idx="96">
                  <c:v>56137.014000000003</c:v>
                </c:pt>
                <c:pt idx="97">
                  <c:v>56137.056000000004</c:v>
                </c:pt>
                <c:pt idx="98">
                  <c:v>56137.096999999994</c:v>
                </c:pt>
                <c:pt idx="99">
                  <c:v>56137.138999999996</c:v>
                </c:pt>
                <c:pt idx="100">
                  <c:v>56137.181000000004</c:v>
                </c:pt>
                <c:pt idx="101">
                  <c:v>56137.221999999994</c:v>
                </c:pt>
                <c:pt idx="102">
                  <c:v>56137.263999999996</c:v>
                </c:pt>
                <c:pt idx="103">
                  <c:v>56137.306000000004</c:v>
                </c:pt>
                <c:pt idx="104">
                  <c:v>56137.347000000002</c:v>
                </c:pt>
                <c:pt idx="105">
                  <c:v>56137.389000000003</c:v>
                </c:pt>
                <c:pt idx="106">
                  <c:v>56137.431000000004</c:v>
                </c:pt>
                <c:pt idx="107">
                  <c:v>56137.472000000002</c:v>
                </c:pt>
                <c:pt idx="108">
                  <c:v>56137.514000000003</c:v>
                </c:pt>
                <c:pt idx="109">
                  <c:v>56137.556000000004</c:v>
                </c:pt>
                <c:pt idx="110">
                  <c:v>56137.596999999994</c:v>
                </c:pt>
                <c:pt idx="111">
                  <c:v>56137.638999999996</c:v>
                </c:pt>
                <c:pt idx="112">
                  <c:v>56137.681000000004</c:v>
                </c:pt>
                <c:pt idx="113">
                  <c:v>56137.721999999994</c:v>
                </c:pt>
                <c:pt idx="114">
                  <c:v>56137.763999999996</c:v>
                </c:pt>
                <c:pt idx="115">
                  <c:v>56137.806000000004</c:v>
                </c:pt>
                <c:pt idx="116">
                  <c:v>56137.847000000002</c:v>
                </c:pt>
                <c:pt idx="117">
                  <c:v>56137.889000000003</c:v>
                </c:pt>
                <c:pt idx="118">
                  <c:v>56137.931000000004</c:v>
                </c:pt>
                <c:pt idx="119">
                  <c:v>56137.972000000002</c:v>
                </c:pt>
                <c:pt idx="120">
                  <c:v>56138.014000000003</c:v>
                </c:pt>
                <c:pt idx="121">
                  <c:v>56138.056000000004</c:v>
                </c:pt>
                <c:pt idx="122">
                  <c:v>56138.096999999994</c:v>
                </c:pt>
                <c:pt idx="123">
                  <c:v>56138.138999999996</c:v>
                </c:pt>
                <c:pt idx="124">
                  <c:v>56138.181000000004</c:v>
                </c:pt>
                <c:pt idx="125">
                  <c:v>56138.221999999994</c:v>
                </c:pt>
                <c:pt idx="126">
                  <c:v>56138.263999999996</c:v>
                </c:pt>
                <c:pt idx="127">
                  <c:v>56138.306000000004</c:v>
                </c:pt>
                <c:pt idx="128">
                  <c:v>56138.347000000002</c:v>
                </c:pt>
                <c:pt idx="129">
                  <c:v>56138.389000000003</c:v>
                </c:pt>
                <c:pt idx="130">
                  <c:v>56138.431000000004</c:v>
                </c:pt>
                <c:pt idx="131">
                  <c:v>56138.472000000002</c:v>
                </c:pt>
                <c:pt idx="132">
                  <c:v>56138.514000000003</c:v>
                </c:pt>
                <c:pt idx="133">
                  <c:v>56138.556000000004</c:v>
                </c:pt>
                <c:pt idx="134">
                  <c:v>56138.596999999994</c:v>
                </c:pt>
                <c:pt idx="135">
                  <c:v>56138.638999999996</c:v>
                </c:pt>
                <c:pt idx="136">
                  <c:v>56138.681000000004</c:v>
                </c:pt>
                <c:pt idx="137">
                  <c:v>56138.721999999994</c:v>
                </c:pt>
                <c:pt idx="138">
                  <c:v>56138.763999999996</c:v>
                </c:pt>
                <c:pt idx="139">
                  <c:v>56138.806000000004</c:v>
                </c:pt>
                <c:pt idx="140">
                  <c:v>56138.847000000002</c:v>
                </c:pt>
                <c:pt idx="141">
                  <c:v>56138.889000000003</c:v>
                </c:pt>
                <c:pt idx="142">
                  <c:v>56138.931000000004</c:v>
                </c:pt>
                <c:pt idx="143">
                  <c:v>56138.972000000002</c:v>
                </c:pt>
                <c:pt idx="144">
                  <c:v>56139.014000000003</c:v>
                </c:pt>
                <c:pt idx="145">
                  <c:v>56139.056000000004</c:v>
                </c:pt>
                <c:pt idx="146">
                  <c:v>56139.096999999994</c:v>
                </c:pt>
                <c:pt idx="147">
                  <c:v>56139.138999999996</c:v>
                </c:pt>
                <c:pt idx="148">
                  <c:v>56139.181000000004</c:v>
                </c:pt>
                <c:pt idx="149">
                  <c:v>56139.221999999994</c:v>
                </c:pt>
                <c:pt idx="150">
                  <c:v>56139.263999999996</c:v>
                </c:pt>
                <c:pt idx="151">
                  <c:v>56139.306000000004</c:v>
                </c:pt>
                <c:pt idx="152">
                  <c:v>56139.347000000002</c:v>
                </c:pt>
                <c:pt idx="153">
                  <c:v>56139.389000000003</c:v>
                </c:pt>
                <c:pt idx="154">
                  <c:v>56139.431000000004</c:v>
                </c:pt>
                <c:pt idx="155">
                  <c:v>56139.472000000002</c:v>
                </c:pt>
                <c:pt idx="156">
                  <c:v>56139.514000000003</c:v>
                </c:pt>
                <c:pt idx="157">
                  <c:v>56139.556000000004</c:v>
                </c:pt>
                <c:pt idx="158">
                  <c:v>56139.596999999994</c:v>
                </c:pt>
                <c:pt idx="159">
                  <c:v>56139.638999999996</c:v>
                </c:pt>
                <c:pt idx="160">
                  <c:v>56139.681000000004</c:v>
                </c:pt>
                <c:pt idx="161">
                  <c:v>56139.721999999994</c:v>
                </c:pt>
                <c:pt idx="162">
                  <c:v>56139.763999999996</c:v>
                </c:pt>
                <c:pt idx="163">
                  <c:v>56139.806000000004</c:v>
                </c:pt>
                <c:pt idx="164">
                  <c:v>56139.847000000002</c:v>
                </c:pt>
                <c:pt idx="165">
                  <c:v>56139.889000000003</c:v>
                </c:pt>
                <c:pt idx="166">
                  <c:v>56139.931000000004</c:v>
                </c:pt>
                <c:pt idx="167">
                  <c:v>56139.972000000002</c:v>
                </c:pt>
                <c:pt idx="168">
                  <c:v>56140.014000000003</c:v>
                </c:pt>
                <c:pt idx="169">
                  <c:v>56140.056000000004</c:v>
                </c:pt>
                <c:pt idx="170">
                  <c:v>56140.096999999994</c:v>
                </c:pt>
                <c:pt idx="171">
                  <c:v>56140.138999999996</c:v>
                </c:pt>
                <c:pt idx="172">
                  <c:v>56140.181000000004</c:v>
                </c:pt>
                <c:pt idx="173">
                  <c:v>56140.221999999994</c:v>
                </c:pt>
                <c:pt idx="174">
                  <c:v>56140.263999999996</c:v>
                </c:pt>
                <c:pt idx="175">
                  <c:v>56140.306000000004</c:v>
                </c:pt>
                <c:pt idx="176">
                  <c:v>56140.347000000002</c:v>
                </c:pt>
                <c:pt idx="177">
                  <c:v>56140.389000000003</c:v>
                </c:pt>
                <c:pt idx="178">
                  <c:v>56140.431000000004</c:v>
                </c:pt>
                <c:pt idx="179">
                  <c:v>56140.472000000002</c:v>
                </c:pt>
                <c:pt idx="180">
                  <c:v>56140.514000000003</c:v>
                </c:pt>
                <c:pt idx="181">
                  <c:v>56140.556000000004</c:v>
                </c:pt>
                <c:pt idx="182">
                  <c:v>56140.596999999994</c:v>
                </c:pt>
                <c:pt idx="183">
                  <c:v>56140.638999999996</c:v>
                </c:pt>
                <c:pt idx="184">
                  <c:v>56140.681000000004</c:v>
                </c:pt>
                <c:pt idx="185">
                  <c:v>56140.721999999994</c:v>
                </c:pt>
                <c:pt idx="186">
                  <c:v>56140.763999999996</c:v>
                </c:pt>
                <c:pt idx="187">
                  <c:v>56140.806000000004</c:v>
                </c:pt>
                <c:pt idx="188">
                  <c:v>56140.847000000002</c:v>
                </c:pt>
                <c:pt idx="189">
                  <c:v>56140.889000000003</c:v>
                </c:pt>
                <c:pt idx="190">
                  <c:v>56140.931000000004</c:v>
                </c:pt>
                <c:pt idx="191">
                  <c:v>56140.972000000002</c:v>
                </c:pt>
                <c:pt idx="192">
                  <c:v>56141.014000000003</c:v>
                </c:pt>
                <c:pt idx="193">
                  <c:v>56141.056000000004</c:v>
                </c:pt>
                <c:pt idx="194">
                  <c:v>56141.096999999994</c:v>
                </c:pt>
                <c:pt idx="195">
                  <c:v>56141.138999999996</c:v>
                </c:pt>
                <c:pt idx="196">
                  <c:v>56141.181000000004</c:v>
                </c:pt>
                <c:pt idx="197">
                  <c:v>56141.221999999994</c:v>
                </c:pt>
                <c:pt idx="198">
                  <c:v>56141.263999999996</c:v>
                </c:pt>
                <c:pt idx="199">
                  <c:v>56141.306000000004</c:v>
                </c:pt>
                <c:pt idx="200">
                  <c:v>56141.347000000002</c:v>
                </c:pt>
                <c:pt idx="201">
                  <c:v>56141.389000000003</c:v>
                </c:pt>
                <c:pt idx="202">
                  <c:v>56141.431000000004</c:v>
                </c:pt>
                <c:pt idx="203">
                  <c:v>56141.472000000002</c:v>
                </c:pt>
                <c:pt idx="204">
                  <c:v>56141.514000000003</c:v>
                </c:pt>
                <c:pt idx="205">
                  <c:v>56141.556000000004</c:v>
                </c:pt>
                <c:pt idx="206">
                  <c:v>56141.596999999994</c:v>
                </c:pt>
                <c:pt idx="207">
                  <c:v>56141.638999999996</c:v>
                </c:pt>
                <c:pt idx="208">
                  <c:v>56141.681000000004</c:v>
                </c:pt>
                <c:pt idx="209">
                  <c:v>56141.721999999994</c:v>
                </c:pt>
                <c:pt idx="210">
                  <c:v>56141.763999999996</c:v>
                </c:pt>
                <c:pt idx="211">
                  <c:v>56141.806000000004</c:v>
                </c:pt>
                <c:pt idx="212">
                  <c:v>56141.847000000002</c:v>
                </c:pt>
                <c:pt idx="213">
                  <c:v>56141.889000000003</c:v>
                </c:pt>
                <c:pt idx="214">
                  <c:v>56141.931000000004</c:v>
                </c:pt>
                <c:pt idx="215">
                  <c:v>56141.972000000002</c:v>
                </c:pt>
                <c:pt idx="216">
                  <c:v>56142.014000000003</c:v>
                </c:pt>
                <c:pt idx="217">
                  <c:v>56142.056000000004</c:v>
                </c:pt>
                <c:pt idx="218">
                  <c:v>56142.096999999994</c:v>
                </c:pt>
                <c:pt idx="219">
                  <c:v>56142.138999999996</c:v>
                </c:pt>
                <c:pt idx="220">
                  <c:v>56142.181000000004</c:v>
                </c:pt>
                <c:pt idx="221">
                  <c:v>56142.221999999994</c:v>
                </c:pt>
                <c:pt idx="222">
                  <c:v>56142.263999999996</c:v>
                </c:pt>
                <c:pt idx="223">
                  <c:v>56142.306000000004</c:v>
                </c:pt>
                <c:pt idx="224">
                  <c:v>56142.347000000002</c:v>
                </c:pt>
                <c:pt idx="225">
                  <c:v>56142.389000000003</c:v>
                </c:pt>
                <c:pt idx="226">
                  <c:v>56142.431000000004</c:v>
                </c:pt>
                <c:pt idx="227">
                  <c:v>56142.472000000002</c:v>
                </c:pt>
                <c:pt idx="228">
                  <c:v>56142.514000000003</c:v>
                </c:pt>
                <c:pt idx="229">
                  <c:v>56142.556000000004</c:v>
                </c:pt>
                <c:pt idx="230">
                  <c:v>56142.596999999994</c:v>
                </c:pt>
                <c:pt idx="231">
                  <c:v>56142.638999999996</c:v>
                </c:pt>
                <c:pt idx="232">
                  <c:v>56142.681000000004</c:v>
                </c:pt>
                <c:pt idx="233">
                  <c:v>56142.721999999994</c:v>
                </c:pt>
                <c:pt idx="234">
                  <c:v>56142.763999999996</c:v>
                </c:pt>
                <c:pt idx="235">
                  <c:v>56142.806000000004</c:v>
                </c:pt>
                <c:pt idx="236">
                  <c:v>56142.847000000002</c:v>
                </c:pt>
                <c:pt idx="237">
                  <c:v>56142.889000000003</c:v>
                </c:pt>
                <c:pt idx="238">
                  <c:v>56142.931000000004</c:v>
                </c:pt>
                <c:pt idx="239">
                  <c:v>56142.972000000002</c:v>
                </c:pt>
                <c:pt idx="240">
                  <c:v>56143.014000000003</c:v>
                </c:pt>
                <c:pt idx="241">
                  <c:v>56143.056000000004</c:v>
                </c:pt>
                <c:pt idx="242">
                  <c:v>56143.096999999994</c:v>
                </c:pt>
                <c:pt idx="243">
                  <c:v>56143.138999999996</c:v>
                </c:pt>
                <c:pt idx="244">
                  <c:v>56143.181000000004</c:v>
                </c:pt>
                <c:pt idx="245">
                  <c:v>56143.221999999994</c:v>
                </c:pt>
                <c:pt idx="246">
                  <c:v>56143.263999999996</c:v>
                </c:pt>
                <c:pt idx="247">
                  <c:v>56143.306000000004</c:v>
                </c:pt>
                <c:pt idx="248">
                  <c:v>56143.347000000002</c:v>
                </c:pt>
                <c:pt idx="249">
                  <c:v>56143.389000000003</c:v>
                </c:pt>
                <c:pt idx="250">
                  <c:v>56143.431000000004</c:v>
                </c:pt>
                <c:pt idx="251">
                  <c:v>56143.472000000002</c:v>
                </c:pt>
                <c:pt idx="252">
                  <c:v>56143.514000000003</c:v>
                </c:pt>
                <c:pt idx="253">
                  <c:v>56143.556000000004</c:v>
                </c:pt>
                <c:pt idx="254">
                  <c:v>56143.596999999994</c:v>
                </c:pt>
                <c:pt idx="255">
                  <c:v>56143.638999999996</c:v>
                </c:pt>
                <c:pt idx="256">
                  <c:v>56143.681000000004</c:v>
                </c:pt>
                <c:pt idx="257">
                  <c:v>56143.721999999994</c:v>
                </c:pt>
                <c:pt idx="258">
                  <c:v>56143.763999999996</c:v>
                </c:pt>
                <c:pt idx="259">
                  <c:v>56143.806000000004</c:v>
                </c:pt>
                <c:pt idx="260">
                  <c:v>56143.847000000002</c:v>
                </c:pt>
                <c:pt idx="261">
                  <c:v>56143.889000000003</c:v>
                </c:pt>
                <c:pt idx="262">
                  <c:v>56143.931000000004</c:v>
                </c:pt>
                <c:pt idx="263">
                  <c:v>56143.972000000002</c:v>
                </c:pt>
                <c:pt idx="264">
                  <c:v>56144.014000000003</c:v>
                </c:pt>
                <c:pt idx="265">
                  <c:v>56144.056000000004</c:v>
                </c:pt>
                <c:pt idx="266">
                  <c:v>56144.096999999994</c:v>
                </c:pt>
                <c:pt idx="267">
                  <c:v>56144.138999999996</c:v>
                </c:pt>
                <c:pt idx="268">
                  <c:v>56144.181000000004</c:v>
                </c:pt>
                <c:pt idx="269">
                  <c:v>56144.221999999994</c:v>
                </c:pt>
                <c:pt idx="270">
                  <c:v>56144.263999999996</c:v>
                </c:pt>
                <c:pt idx="271">
                  <c:v>56144.306000000004</c:v>
                </c:pt>
                <c:pt idx="272">
                  <c:v>56144.347000000002</c:v>
                </c:pt>
                <c:pt idx="273">
                  <c:v>56144.389000000003</c:v>
                </c:pt>
                <c:pt idx="274">
                  <c:v>56144.431000000004</c:v>
                </c:pt>
                <c:pt idx="275">
                  <c:v>56144.472000000002</c:v>
                </c:pt>
                <c:pt idx="276">
                  <c:v>56144.514000000003</c:v>
                </c:pt>
                <c:pt idx="277">
                  <c:v>56144.556000000004</c:v>
                </c:pt>
                <c:pt idx="278">
                  <c:v>56144.596999999994</c:v>
                </c:pt>
                <c:pt idx="279">
                  <c:v>56144.638999999996</c:v>
                </c:pt>
                <c:pt idx="280">
                  <c:v>56144.681000000004</c:v>
                </c:pt>
                <c:pt idx="281">
                  <c:v>56144.721999999994</c:v>
                </c:pt>
                <c:pt idx="282">
                  <c:v>56144.763999999996</c:v>
                </c:pt>
                <c:pt idx="283">
                  <c:v>56144.806000000004</c:v>
                </c:pt>
                <c:pt idx="284">
                  <c:v>56144.847000000002</c:v>
                </c:pt>
                <c:pt idx="285">
                  <c:v>56144.889000000003</c:v>
                </c:pt>
                <c:pt idx="286">
                  <c:v>56144.931000000004</c:v>
                </c:pt>
                <c:pt idx="287">
                  <c:v>56144.972000000002</c:v>
                </c:pt>
                <c:pt idx="288">
                  <c:v>56145.014000000003</c:v>
                </c:pt>
                <c:pt idx="289">
                  <c:v>56145.056000000004</c:v>
                </c:pt>
                <c:pt idx="290">
                  <c:v>56145.096999999994</c:v>
                </c:pt>
                <c:pt idx="291">
                  <c:v>56145.138999999996</c:v>
                </c:pt>
                <c:pt idx="292">
                  <c:v>56145.181000000004</c:v>
                </c:pt>
                <c:pt idx="293">
                  <c:v>56145.221999999994</c:v>
                </c:pt>
                <c:pt idx="294">
                  <c:v>56145.263999999996</c:v>
                </c:pt>
                <c:pt idx="295">
                  <c:v>56145.306000000004</c:v>
                </c:pt>
                <c:pt idx="296">
                  <c:v>56145.347000000002</c:v>
                </c:pt>
                <c:pt idx="297">
                  <c:v>56145.389000000003</c:v>
                </c:pt>
                <c:pt idx="298">
                  <c:v>56145.431000000004</c:v>
                </c:pt>
                <c:pt idx="299">
                  <c:v>56145.472000000002</c:v>
                </c:pt>
                <c:pt idx="300">
                  <c:v>56145.514000000003</c:v>
                </c:pt>
                <c:pt idx="301">
                  <c:v>56145.556000000004</c:v>
                </c:pt>
                <c:pt idx="302">
                  <c:v>56145.596999999994</c:v>
                </c:pt>
                <c:pt idx="303">
                  <c:v>56145.638999999996</c:v>
                </c:pt>
                <c:pt idx="304">
                  <c:v>56145.681000000004</c:v>
                </c:pt>
                <c:pt idx="305">
                  <c:v>56145.721999999994</c:v>
                </c:pt>
                <c:pt idx="306">
                  <c:v>56145.763999999996</c:v>
                </c:pt>
                <c:pt idx="307">
                  <c:v>56145.806000000004</c:v>
                </c:pt>
                <c:pt idx="308">
                  <c:v>56145.847000000002</c:v>
                </c:pt>
                <c:pt idx="309">
                  <c:v>56145.889000000003</c:v>
                </c:pt>
                <c:pt idx="310">
                  <c:v>56145.931000000004</c:v>
                </c:pt>
                <c:pt idx="311">
                  <c:v>56145.972000000002</c:v>
                </c:pt>
                <c:pt idx="312">
                  <c:v>56146.014000000003</c:v>
                </c:pt>
                <c:pt idx="313">
                  <c:v>56146.056000000004</c:v>
                </c:pt>
                <c:pt idx="314">
                  <c:v>56146.096999999994</c:v>
                </c:pt>
                <c:pt idx="315">
                  <c:v>56146.138999999996</c:v>
                </c:pt>
                <c:pt idx="316">
                  <c:v>56146.181000000004</c:v>
                </c:pt>
                <c:pt idx="317">
                  <c:v>56146.221999999994</c:v>
                </c:pt>
                <c:pt idx="318">
                  <c:v>56146.263999999996</c:v>
                </c:pt>
                <c:pt idx="319">
                  <c:v>56146.306000000004</c:v>
                </c:pt>
                <c:pt idx="320">
                  <c:v>56146.347000000002</c:v>
                </c:pt>
                <c:pt idx="321">
                  <c:v>56146.389000000003</c:v>
                </c:pt>
                <c:pt idx="322">
                  <c:v>56146.431000000004</c:v>
                </c:pt>
                <c:pt idx="323">
                  <c:v>56146.472000000002</c:v>
                </c:pt>
                <c:pt idx="324">
                  <c:v>56146.514000000003</c:v>
                </c:pt>
                <c:pt idx="325">
                  <c:v>56146.556000000004</c:v>
                </c:pt>
                <c:pt idx="326">
                  <c:v>56146.596999999994</c:v>
                </c:pt>
                <c:pt idx="327">
                  <c:v>56146.638999999996</c:v>
                </c:pt>
                <c:pt idx="328">
                  <c:v>56146.681000000004</c:v>
                </c:pt>
                <c:pt idx="329">
                  <c:v>56146.721999999994</c:v>
                </c:pt>
                <c:pt idx="330">
                  <c:v>56146.763999999996</c:v>
                </c:pt>
                <c:pt idx="331">
                  <c:v>56146.806000000004</c:v>
                </c:pt>
                <c:pt idx="332">
                  <c:v>56146.847000000002</c:v>
                </c:pt>
                <c:pt idx="333">
                  <c:v>56146.889000000003</c:v>
                </c:pt>
                <c:pt idx="334">
                  <c:v>56146.931000000004</c:v>
                </c:pt>
                <c:pt idx="335">
                  <c:v>56146.972000000002</c:v>
                </c:pt>
                <c:pt idx="336">
                  <c:v>56147.014000000003</c:v>
                </c:pt>
                <c:pt idx="337">
                  <c:v>56147.056000000004</c:v>
                </c:pt>
                <c:pt idx="338">
                  <c:v>56147.096999999994</c:v>
                </c:pt>
                <c:pt idx="339">
                  <c:v>56147.138999999996</c:v>
                </c:pt>
                <c:pt idx="340">
                  <c:v>56147.181000000004</c:v>
                </c:pt>
                <c:pt idx="341">
                  <c:v>56147.221999999994</c:v>
                </c:pt>
                <c:pt idx="342">
                  <c:v>56147.263999999996</c:v>
                </c:pt>
                <c:pt idx="343">
                  <c:v>56147.306000000004</c:v>
                </c:pt>
                <c:pt idx="344">
                  <c:v>56147.347000000002</c:v>
                </c:pt>
                <c:pt idx="345">
                  <c:v>56147.389000000003</c:v>
                </c:pt>
                <c:pt idx="346">
                  <c:v>56147.431000000004</c:v>
                </c:pt>
                <c:pt idx="347">
                  <c:v>56147.472000000002</c:v>
                </c:pt>
                <c:pt idx="348">
                  <c:v>56147.514000000003</c:v>
                </c:pt>
                <c:pt idx="349">
                  <c:v>56147.556000000004</c:v>
                </c:pt>
                <c:pt idx="350">
                  <c:v>56147.596999999994</c:v>
                </c:pt>
                <c:pt idx="351">
                  <c:v>56147.638999999996</c:v>
                </c:pt>
                <c:pt idx="352">
                  <c:v>56147.681000000004</c:v>
                </c:pt>
                <c:pt idx="353">
                  <c:v>56147.721999999994</c:v>
                </c:pt>
                <c:pt idx="354">
                  <c:v>56147.763999999996</c:v>
                </c:pt>
                <c:pt idx="355">
                  <c:v>56147.806000000004</c:v>
                </c:pt>
                <c:pt idx="356">
                  <c:v>56147.847000000002</c:v>
                </c:pt>
                <c:pt idx="357">
                  <c:v>56147.889000000003</c:v>
                </c:pt>
                <c:pt idx="358">
                  <c:v>56147.931000000004</c:v>
                </c:pt>
                <c:pt idx="359">
                  <c:v>56147.972000000002</c:v>
                </c:pt>
                <c:pt idx="360">
                  <c:v>56148.014000000003</c:v>
                </c:pt>
                <c:pt idx="361">
                  <c:v>56148.056000000004</c:v>
                </c:pt>
                <c:pt idx="362">
                  <c:v>56148.096999999994</c:v>
                </c:pt>
                <c:pt idx="363">
                  <c:v>56148.138999999996</c:v>
                </c:pt>
                <c:pt idx="364">
                  <c:v>56148.181000000004</c:v>
                </c:pt>
                <c:pt idx="365">
                  <c:v>56148.221999999994</c:v>
                </c:pt>
                <c:pt idx="366">
                  <c:v>56148.263999999996</c:v>
                </c:pt>
                <c:pt idx="367">
                  <c:v>56148.306000000004</c:v>
                </c:pt>
                <c:pt idx="368">
                  <c:v>56148.347000000002</c:v>
                </c:pt>
                <c:pt idx="369">
                  <c:v>56148.389000000003</c:v>
                </c:pt>
                <c:pt idx="370">
                  <c:v>56148.431000000004</c:v>
                </c:pt>
                <c:pt idx="371">
                  <c:v>56148.472000000002</c:v>
                </c:pt>
                <c:pt idx="372">
                  <c:v>56148.514000000003</c:v>
                </c:pt>
                <c:pt idx="373">
                  <c:v>56148.556000000004</c:v>
                </c:pt>
                <c:pt idx="374">
                  <c:v>56148.596999999994</c:v>
                </c:pt>
                <c:pt idx="375">
                  <c:v>56148.638999999996</c:v>
                </c:pt>
                <c:pt idx="376">
                  <c:v>56148.681000000004</c:v>
                </c:pt>
                <c:pt idx="377">
                  <c:v>56148.721999999994</c:v>
                </c:pt>
                <c:pt idx="378">
                  <c:v>56148.763999999996</c:v>
                </c:pt>
                <c:pt idx="379">
                  <c:v>56148.806000000004</c:v>
                </c:pt>
                <c:pt idx="380">
                  <c:v>56148.847000000002</c:v>
                </c:pt>
                <c:pt idx="381">
                  <c:v>56148.889000000003</c:v>
                </c:pt>
                <c:pt idx="382">
                  <c:v>56148.931000000004</c:v>
                </c:pt>
                <c:pt idx="383">
                  <c:v>56148.972000000002</c:v>
                </c:pt>
                <c:pt idx="384">
                  <c:v>56149.014000000003</c:v>
                </c:pt>
                <c:pt idx="385">
                  <c:v>56149.056000000004</c:v>
                </c:pt>
                <c:pt idx="386">
                  <c:v>56149.096999999994</c:v>
                </c:pt>
                <c:pt idx="387">
                  <c:v>56149.138999999996</c:v>
                </c:pt>
                <c:pt idx="388">
                  <c:v>56149.181000000004</c:v>
                </c:pt>
                <c:pt idx="389">
                  <c:v>56149.221999999994</c:v>
                </c:pt>
                <c:pt idx="390">
                  <c:v>56149.263999999996</c:v>
                </c:pt>
                <c:pt idx="391">
                  <c:v>56149.306000000004</c:v>
                </c:pt>
                <c:pt idx="392">
                  <c:v>56149.347000000002</c:v>
                </c:pt>
                <c:pt idx="393">
                  <c:v>56149.389000000003</c:v>
                </c:pt>
                <c:pt idx="394">
                  <c:v>56149.431000000004</c:v>
                </c:pt>
                <c:pt idx="395">
                  <c:v>56149.472000000002</c:v>
                </c:pt>
                <c:pt idx="396">
                  <c:v>56149.514000000003</c:v>
                </c:pt>
                <c:pt idx="397">
                  <c:v>56149.556000000004</c:v>
                </c:pt>
                <c:pt idx="398">
                  <c:v>56149.596999999994</c:v>
                </c:pt>
                <c:pt idx="399">
                  <c:v>56149.638999999996</c:v>
                </c:pt>
                <c:pt idx="400">
                  <c:v>56149.681000000004</c:v>
                </c:pt>
                <c:pt idx="401">
                  <c:v>56149.721999999994</c:v>
                </c:pt>
                <c:pt idx="402">
                  <c:v>56149.763999999996</c:v>
                </c:pt>
                <c:pt idx="403">
                  <c:v>56149.806000000004</c:v>
                </c:pt>
                <c:pt idx="404">
                  <c:v>56149.847000000002</c:v>
                </c:pt>
                <c:pt idx="405">
                  <c:v>56149.889000000003</c:v>
                </c:pt>
                <c:pt idx="406">
                  <c:v>56149.931000000004</c:v>
                </c:pt>
                <c:pt idx="407">
                  <c:v>56149.972000000002</c:v>
                </c:pt>
                <c:pt idx="408">
                  <c:v>56150.014000000003</c:v>
                </c:pt>
                <c:pt idx="409">
                  <c:v>56150.056000000004</c:v>
                </c:pt>
                <c:pt idx="410">
                  <c:v>56150.096999999994</c:v>
                </c:pt>
                <c:pt idx="411">
                  <c:v>56150.138999999996</c:v>
                </c:pt>
                <c:pt idx="412">
                  <c:v>56150.181000000004</c:v>
                </c:pt>
                <c:pt idx="413">
                  <c:v>56150.221999999994</c:v>
                </c:pt>
                <c:pt idx="414">
                  <c:v>56150.263999999996</c:v>
                </c:pt>
                <c:pt idx="415">
                  <c:v>56150.306000000004</c:v>
                </c:pt>
                <c:pt idx="416">
                  <c:v>56150.347000000002</c:v>
                </c:pt>
                <c:pt idx="417">
                  <c:v>56150.389000000003</c:v>
                </c:pt>
                <c:pt idx="418">
                  <c:v>56150.431000000004</c:v>
                </c:pt>
                <c:pt idx="419">
                  <c:v>56150.472000000002</c:v>
                </c:pt>
                <c:pt idx="420">
                  <c:v>56150.514000000003</c:v>
                </c:pt>
                <c:pt idx="421">
                  <c:v>56150.556000000004</c:v>
                </c:pt>
                <c:pt idx="422">
                  <c:v>56150.596999999994</c:v>
                </c:pt>
                <c:pt idx="423">
                  <c:v>56150.638999999996</c:v>
                </c:pt>
                <c:pt idx="424">
                  <c:v>56150.681000000004</c:v>
                </c:pt>
                <c:pt idx="425">
                  <c:v>56150.721999999994</c:v>
                </c:pt>
                <c:pt idx="426">
                  <c:v>56150.763999999996</c:v>
                </c:pt>
                <c:pt idx="427">
                  <c:v>56150.806000000004</c:v>
                </c:pt>
                <c:pt idx="428">
                  <c:v>56150.847000000002</c:v>
                </c:pt>
                <c:pt idx="429">
                  <c:v>56150.889000000003</c:v>
                </c:pt>
                <c:pt idx="430">
                  <c:v>56150.931000000004</c:v>
                </c:pt>
                <c:pt idx="431">
                  <c:v>56150.972000000002</c:v>
                </c:pt>
                <c:pt idx="432">
                  <c:v>56151.014000000003</c:v>
                </c:pt>
                <c:pt idx="433">
                  <c:v>56151.056000000004</c:v>
                </c:pt>
                <c:pt idx="434">
                  <c:v>56151.096999999994</c:v>
                </c:pt>
                <c:pt idx="435">
                  <c:v>56151.138999999996</c:v>
                </c:pt>
                <c:pt idx="436">
                  <c:v>56151.181000000004</c:v>
                </c:pt>
                <c:pt idx="437">
                  <c:v>56151.221999999994</c:v>
                </c:pt>
                <c:pt idx="438">
                  <c:v>56151.263999999996</c:v>
                </c:pt>
                <c:pt idx="439">
                  <c:v>56151.306000000004</c:v>
                </c:pt>
                <c:pt idx="440">
                  <c:v>56151.347000000002</c:v>
                </c:pt>
                <c:pt idx="441">
                  <c:v>56151.389000000003</c:v>
                </c:pt>
                <c:pt idx="442">
                  <c:v>56151.431000000004</c:v>
                </c:pt>
                <c:pt idx="443">
                  <c:v>56151.472000000002</c:v>
                </c:pt>
                <c:pt idx="444">
                  <c:v>56151.514000000003</c:v>
                </c:pt>
                <c:pt idx="445">
                  <c:v>56151.556000000004</c:v>
                </c:pt>
                <c:pt idx="446">
                  <c:v>56151.596999999994</c:v>
                </c:pt>
                <c:pt idx="447">
                  <c:v>56151.638999999996</c:v>
                </c:pt>
                <c:pt idx="448">
                  <c:v>56151.681000000004</c:v>
                </c:pt>
                <c:pt idx="449">
                  <c:v>56151.721999999994</c:v>
                </c:pt>
                <c:pt idx="450">
                  <c:v>56151.763999999996</c:v>
                </c:pt>
                <c:pt idx="451">
                  <c:v>56151.806000000004</c:v>
                </c:pt>
                <c:pt idx="452">
                  <c:v>56151.847000000002</c:v>
                </c:pt>
                <c:pt idx="453">
                  <c:v>56151.889000000003</c:v>
                </c:pt>
                <c:pt idx="454">
                  <c:v>56151.931000000004</c:v>
                </c:pt>
                <c:pt idx="455">
                  <c:v>56151.972000000002</c:v>
                </c:pt>
                <c:pt idx="456">
                  <c:v>56152.014000000003</c:v>
                </c:pt>
                <c:pt idx="457">
                  <c:v>56152.056000000004</c:v>
                </c:pt>
                <c:pt idx="458">
                  <c:v>56152.096999999994</c:v>
                </c:pt>
                <c:pt idx="459">
                  <c:v>56152.138999999996</c:v>
                </c:pt>
                <c:pt idx="460">
                  <c:v>56152.181000000004</c:v>
                </c:pt>
                <c:pt idx="461">
                  <c:v>56152.221999999994</c:v>
                </c:pt>
                <c:pt idx="462">
                  <c:v>56152.263999999996</c:v>
                </c:pt>
                <c:pt idx="463">
                  <c:v>56152.306000000004</c:v>
                </c:pt>
                <c:pt idx="464">
                  <c:v>56152.347000000002</c:v>
                </c:pt>
                <c:pt idx="465">
                  <c:v>56152.389000000003</c:v>
                </c:pt>
                <c:pt idx="466">
                  <c:v>56152.431000000004</c:v>
                </c:pt>
                <c:pt idx="467">
                  <c:v>56152.472000000002</c:v>
                </c:pt>
                <c:pt idx="468">
                  <c:v>56152.514000000003</c:v>
                </c:pt>
                <c:pt idx="469">
                  <c:v>56152.556000000004</c:v>
                </c:pt>
                <c:pt idx="470">
                  <c:v>56152.596999999994</c:v>
                </c:pt>
                <c:pt idx="471">
                  <c:v>56152.638999999996</c:v>
                </c:pt>
                <c:pt idx="472">
                  <c:v>56152.681000000004</c:v>
                </c:pt>
                <c:pt idx="473">
                  <c:v>56152.721999999994</c:v>
                </c:pt>
                <c:pt idx="474">
                  <c:v>56152.763999999996</c:v>
                </c:pt>
                <c:pt idx="475">
                  <c:v>56152.806000000004</c:v>
                </c:pt>
                <c:pt idx="476">
                  <c:v>56152.847000000002</c:v>
                </c:pt>
                <c:pt idx="477">
                  <c:v>56152.889000000003</c:v>
                </c:pt>
                <c:pt idx="478">
                  <c:v>56152.931000000004</c:v>
                </c:pt>
                <c:pt idx="479">
                  <c:v>56152.972000000002</c:v>
                </c:pt>
                <c:pt idx="480">
                  <c:v>56153.014000000003</c:v>
                </c:pt>
                <c:pt idx="481">
                  <c:v>56153.056000000004</c:v>
                </c:pt>
                <c:pt idx="482">
                  <c:v>56153.096999999994</c:v>
                </c:pt>
                <c:pt idx="483">
                  <c:v>56153.138999999996</c:v>
                </c:pt>
                <c:pt idx="484">
                  <c:v>56153.181000000004</c:v>
                </c:pt>
                <c:pt idx="485">
                  <c:v>56153.221999999994</c:v>
                </c:pt>
                <c:pt idx="486">
                  <c:v>56153.263999999996</c:v>
                </c:pt>
                <c:pt idx="487">
                  <c:v>56153.306000000004</c:v>
                </c:pt>
                <c:pt idx="488">
                  <c:v>56153.347000000002</c:v>
                </c:pt>
                <c:pt idx="489">
                  <c:v>56153.389000000003</c:v>
                </c:pt>
                <c:pt idx="490">
                  <c:v>56153.431000000004</c:v>
                </c:pt>
                <c:pt idx="491">
                  <c:v>56153.472000000002</c:v>
                </c:pt>
                <c:pt idx="492">
                  <c:v>56153.514000000003</c:v>
                </c:pt>
                <c:pt idx="493">
                  <c:v>56153.556000000004</c:v>
                </c:pt>
                <c:pt idx="494">
                  <c:v>56153.596999999994</c:v>
                </c:pt>
                <c:pt idx="495">
                  <c:v>56153.638999999996</c:v>
                </c:pt>
                <c:pt idx="496">
                  <c:v>56153.681000000004</c:v>
                </c:pt>
                <c:pt idx="497">
                  <c:v>56153.721999999994</c:v>
                </c:pt>
                <c:pt idx="498">
                  <c:v>56153.763999999996</c:v>
                </c:pt>
                <c:pt idx="499">
                  <c:v>56153.806000000004</c:v>
                </c:pt>
                <c:pt idx="500">
                  <c:v>56153.847000000002</c:v>
                </c:pt>
                <c:pt idx="501">
                  <c:v>56153.889000000003</c:v>
                </c:pt>
                <c:pt idx="502">
                  <c:v>56153.931000000004</c:v>
                </c:pt>
                <c:pt idx="503">
                  <c:v>56153.972000000002</c:v>
                </c:pt>
                <c:pt idx="504">
                  <c:v>56154.014000000003</c:v>
                </c:pt>
                <c:pt idx="505">
                  <c:v>56154.056000000004</c:v>
                </c:pt>
                <c:pt idx="506">
                  <c:v>56154.096999999994</c:v>
                </c:pt>
                <c:pt idx="507">
                  <c:v>56154.138999999996</c:v>
                </c:pt>
                <c:pt idx="508">
                  <c:v>56154.181000000004</c:v>
                </c:pt>
                <c:pt idx="509">
                  <c:v>56154.221999999994</c:v>
                </c:pt>
                <c:pt idx="510">
                  <c:v>56154.263999999996</c:v>
                </c:pt>
                <c:pt idx="511">
                  <c:v>56154.306000000004</c:v>
                </c:pt>
                <c:pt idx="512">
                  <c:v>56154.347000000002</c:v>
                </c:pt>
                <c:pt idx="513">
                  <c:v>56154.389000000003</c:v>
                </c:pt>
                <c:pt idx="514">
                  <c:v>56154.431000000004</c:v>
                </c:pt>
                <c:pt idx="515">
                  <c:v>56154.472000000002</c:v>
                </c:pt>
                <c:pt idx="516">
                  <c:v>56154.514000000003</c:v>
                </c:pt>
                <c:pt idx="517">
                  <c:v>56154.556000000004</c:v>
                </c:pt>
                <c:pt idx="518">
                  <c:v>56154.596999999994</c:v>
                </c:pt>
                <c:pt idx="519">
                  <c:v>56154.638999999996</c:v>
                </c:pt>
                <c:pt idx="520">
                  <c:v>56154.681000000004</c:v>
                </c:pt>
                <c:pt idx="521">
                  <c:v>56154.721999999994</c:v>
                </c:pt>
                <c:pt idx="522">
                  <c:v>56154.763999999996</c:v>
                </c:pt>
                <c:pt idx="523">
                  <c:v>56154.806000000004</c:v>
                </c:pt>
                <c:pt idx="524">
                  <c:v>56154.847000000002</c:v>
                </c:pt>
                <c:pt idx="525">
                  <c:v>56154.889000000003</c:v>
                </c:pt>
                <c:pt idx="526">
                  <c:v>56154.931000000004</c:v>
                </c:pt>
                <c:pt idx="527">
                  <c:v>56154.972000000002</c:v>
                </c:pt>
                <c:pt idx="528">
                  <c:v>56155.014000000003</c:v>
                </c:pt>
                <c:pt idx="529">
                  <c:v>56155.056000000004</c:v>
                </c:pt>
                <c:pt idx="530">
                  <c:v>56155.096999999994</c:v>
                </c:pt>
                <c:pt idx="531">
                  <c:v>56155.138999999996</c:v>
                </c:pt>
                <c:pt idx="532">
                  <c:v>56155.181000000004</c:v>
                </c:pt>
                <c:pt idx="533">
                  <c:v>56155.221999999994</c:v>
                </c:pt>
                <c:pt idx="534">
                  <c:v>56155.263999999996</c:v>
                </c:pt>
                <c:pt idx="535">
                  <c:v>56155.306000000004</c:v>
                </c:pt>
                <c:pt idx="536">
                  <c:v>56155.347000000002</c:v>
                </c:pt>
                <c:pt idx="537">
                  <c:v>56155.389000000003</c:v>
                </c:pt>
                <c:pt idx="538">
                  <c:v>56155.431000000004</c:v>
                </c:pt>
                <c:pt idx="539">
                  <c:v>56155.472000000002</c:v>
                </c:pt>
                <c:pt idx="540">
                  <c:v>56155.514000000003</c:v>
                </c:pt>
                <c:pt idx="541">
                  <c:v>56155.556000000004</c:v>
                </c:pt>
                <c:pt idx="542">
                  <c:v>56155.596999999994</c:v>
                </c:pt>
                <c:pt idx="543">
                  <c:v>56155.638999999996</c:v>
                </c:pt>
                <c:pt idx="544">
                  <c:v>56155.681000000004</c:v>
                </c:pt>
                <c:pt idx="545">
                  <c:v>56155.721999999994</c:v>
                </c:pt>
                <c:pt idx="546">
                  <c:v>56155.763999999996</c:v>
                </c:pt>
                <c:pt idx="547">
                  <c:v>56155.806000000004</c:v>
                </c:pt>
                <c:pt idx="548">
                  <c:v>56155.847000000002</c:v>
                </c:pt>
                <c:pt idx="549">
                  <c:v>56155.889000000003</c:v>
                </c:pt>
                <c:pt idx="550">
                  <c:v>56155.931000000004</c:v>
                </c:pt>
                <c:pt idx="551">
                  <c:v>56155.972000000002</c:v>
                </c:pt>
                <c:pt idx="552">
                  <c:v>56156.014000000003</c:v>
                </c:pt>
                <c:pt idx="553">
                  <c:v>56156.056000000004</c:v>
                </c:pt>
                <c:pt idx="554">
                  <c:v>56156.096999999994</c:v>
                </c:pt>
                <c:pt idx="555">
                  <c:v>56156.138999999996</c:v>
                </c:pt>
                <c:pt idx="556">
                  <c:v>56156.181000000004</c:v>
                </c:pt>
                <c:pt idx="557">
                  <c:v>56156.221999999994</c:v>
                </c:pt>
                <c:pt idx="558">
                  <c:v>56156.263999999996</c:v>
                </c:pt>
                <c:pt idx="559">
                  <c:v>56156.306000000004</c:v>
                </c:pt>
                <c:pt idx="560">
                  <c:v>56156.347000000002</c:v>
                </c:pt>
                <c:pt idx="561">
                  <c:v>56156.389000000003</c:v>
                </c:pt>
                <c:pt idx="562">
                  <c:v>56156.431000000004</c:v>
                </c:pt>
                <c:pt idx="563">
                  <c:v>56156.472000000002</c:v>
                </c:pt>
                <c:pt idx="564">
                  <c:v>56156.514000000003</c:v>
                </c:pt>
                <c:pt idx="565">
                  <c:v>56156.556000000004</c:v>
                </c:pt>
                <c:pt idx="566">
                  <c:v>56156.596999999994</c:v>
                </c:pt>
                <c:pt idx="567">
                  <c:v>56156.638999999996</c:v>
                </c:pt>
                <c:pt idx="568">
                  <c:v>56156.681000000004</c:v>
                </c:pt>
                <c:pt idx="569">
                  <c:v>56156.721999999994</c:v>
                </c:pt>
                <c:pt idx="570">
                  <c:v>56156.763999999996</c:v>
                </c:pt>
                <c:pt idx="571">
                  <c:v>56156.806000000004</c:v>
                </c:pt>
                <c:pt idx="572">
                  <c:v>56156.847000000002</c:v>
                </c:pt>
                <c:pt idx="573">
                  <c:v>56156.889000000003</c:v>
                </c:pt>
                <c:pt idx="574">
                  <c:v>56156.931000000004</c:v>
                </c:pt>
                <c:pt idx="575">
                  <c:v>56156.972000000002</c:v>
                </c:pt>
                <c:pt idx="576">
                  <c:v>56157.014000000003</c:v>
                </c:pt>
                <c:pt idx="577">
                  <c:v>56157.056000000004</c:v>
                </c:pt>
                <c:pt idx="578">
                  <c:v>56157.096999999994</c:v>
                </c:pt>
                <c:pt idx="579">
                  <c:v>56157.138999999996</c:v>
                </c:pt>
                <c:pt idx="580">
                  <c:v>56157.181000000004</c:v>
                </c:pt>
                <c:pt idx="581">
                  <c:v>56157.221999999994</c:v>
                </c:pt>
                <c:pt idx="582">
                  <c:v>56157.263999999996</c:v>
                </c:pt>
                <c:pt idx="583">
                  <c:v>56157.306000000004</c:v>
                </c:pt>
                <c:pt idx="584">
                  <c:v>56157.347000000002</c:v>
                </c:pt>
                <c:pt idx="585">
                  <c:v>56157.389000000003</c:v>
                </c:pt>
                <c:pt idx="586">
                  <c:v>56157.431000000004</c:v>
                </c:pt>
                <c:pt idx="587">
                  <c:v>56157.472000000002</c:v>
                </c:pt>
                <c:pt idx="588">
                  <c:v>56157.514000000003</c:v>
                </c:pt>
                <c:pt idx="589">
                  <c:v>56157.556000000004</c:v>
                </c:pt>
                <c:pt idx="590">
                  <c:v>56157.596999999994</c:v>
                </c:pt>
                <c:pt idx="591">
                  <c:v>56157.638999999996</c:v>
                </c:pt>
                <c:pt idx="592">
                  <c:v>56157.681000000004</c:v>
                </c:pt>
                <c:pt idx="593">
                  <c:v>56157.721999999994</c:v>
                </c:pt>
                <c:pt idx="594">
                  <c:v>56157.763999999996</c:v>
                </c:pt>
                <c:pt idx="595">
                  <c:v>56157.806000000004</c:v>
                </c:pt>
                <c:pt idx="596">
                  <c:v>56157.847000000002</c:v>
                </c:pt>
                <c:pt idx="597">
                  <c:v>56157.889000000003</c:v>
                </c:pt>
                <c:pt idx="598">
                  <c:v>56157.931000000004</c:v>
                </c:pt>
                <c:pt idx="599">
                  <c:v>56157.972000000002</c:v>
                </c:pt>
                <c:pt idx="600">
                  <c:v>56158.014000000003</c:v>
                </c:pt>
                <c:pt idx="601">
                  <c:v>56158.056000000004</c:v>
                </c:pt>
                <c:pt idx="602">
                  <c:v>56158.096999999994</c:v>
                </c:pt>
                <c:pt idx="603">
                  <c:v>56158.138999999996</c:v>
                </c:pt>
                <c:pt idx="604">
                  <c:v>56158.181000000004</c:v>
                </c:pt>
                <c:pt idx="605">
                  <c:v>56158.221999999994</c:v>
                </c:pt>
                <c:pt idx="606">
                  <c:v>56158.263999999996</c:v>
                </c:pt>
                <c:pt idx="607">
                  <c:v>56158.306000000004</c:v>
                </c:pt>
                <c:pt idx="608">
                  <c:v>56158.347000000002</c:v>
                </c:pt>
                <c:pt idx="609">
                  <c:v>56158.389000000003</c:v>
                </c:pt>
                <c:pt idx="610">
                  <c:v>56158.431000000004</c:v>
                </c:pt>
                <c:pt idx="611">
                  <c:v>56158.472000000002</c:v>
                </c:pt>
                <c:pt idx="612">
                  <c:v>56158.514000000003</c:v>
                </c:pt>
                <c:pt idx="613">
                  <c:v>56158.556000000004</c:v>
                </c:pt>
                <c:pt idx="614">
                  <c:v>56158.596999999994</c:v>
                </c:pt>
                <c:pt idx="615">
                  <c:v>56158.638999999996</c:v>
                </c:pt>
                <c:pt idx="616">
                  <c:v>56158.681000000004</c:v>
                </c:pt>
                <c:pt idx="617">
                  <c:v>56158.721999999994</c:v>
                </c:pt>
                <c:pt idx="618">
                  <c:v>56158.763999999996</c:v>
                </c:pt>
                <c:pt idx="619">
                  <c:v>56158.806000000004</c:v>
                </c:pt>
                <c:pt idx="620">
                  <c:v>56158.847000000002</c:v>
                </c:pt>
                <c:pt idx="621">
                  <c:v>56158.889000000003</c:v>
                </c:pt>
                <c:pt idx="622">
                  <c:v>56158.931000000004</c:v>
                </c:pt>
                <c:pt idx="623">
                  <c:v>56158.972000000002</c:v>
                </c:pt>
                <c:pt idx="624">
                  <c:v>56159.014000000003</c:v>
                </c:pt>
                <c:pt idx="625">
                  <c:v>56159.056000000004</c:v>
                </c:pt>
                <c:pt idx="626">
                  <c:v>56159.096999999994</c:v>
                </c:pt>
                <c:pt idx="627">
                  <c:v>56159.138999999996</c:v>
                </c:pt>
                <c:pt idx="628">
                  <c:v>56159.181000000004</c:v>
                </c:pt>
                <c:pt idx="629">
                  <c:v>56159.221999999994</c:v>
                </c:pt>
                <c:pt idx="630">
                  <c:v>56159.263999999996</c:v>
                </c:pt>
                <c:pt idx="631">
                  <c:v>56159.306000000004</c:v>
                </c:pt>
                <c:pt idx="632">
                  <c:v>56159.347000000002</c:v>
                </c:pt>
                <c:pt idx="633">
                  <c:v>56159.389000000003</c:v>
                </c:pt>
                <c:pt idx="634">
                  <c:v>56159.431000000004</c:v>
                </c:pt>
                <c:pt idx="635">
                  <c:v>56159.472000000002</c:v>
                </c:pt>
                <c:pt idx="636">
                  <c:v>56159.514000000003</c:v>
                </c:pt>
                <c:pt idx="637">
                  <c:v>56159.556000000004</c:v>
                </c:pt>
                <c:pt idx="638">
                  <c:v>56159.596999999994</c:v>
                </c:pt>
                <c:pt idx="639">
                  <c:v>56159.638999999996</c:v>
                </c:pt>
                <c:pt idx="640">
                  <c:v>56159.681000000004</c:v>
                </c:pt>
                <c:pt idx="641">
                  <c:v>56159.721999999994</c:v>
                </c:pt>
                <c:pt idx="642">
                  <c:v>56159.763999999996</c:v>
                </c:pt>
                <c:pt idx="643">
                  <c:v>56159.806000000004</c:v>
                </c:pt>
                <c:pt idx="644">
                  <c:v>56159.847000000002</c:v>
                </c:pt>
                <c:pt idx="645">
                  <c:v>56159.889000000003</c:v>
                </c:pt>
                <c:pt idx="646">
                  <c:v>56159.931000000004</c:v>
                </c:pt>
                <c:pt idx="647">
                  <c:v>56159.972000000002</c:v>
                </c:pt>
                <c:pt idx="648">
                  <c:v>56160.014000000003</c:v>
                </c:pt>
                <c:pt idx="649">
                  <c:v>56160.056000000004</c:v>
                </c:pt>
                <c:pt idx="650">
                  <c:v>56160.096999999994</c:v>
                </c:pt>
                <c:pt idx="651">
                  <c:v>56160.138999999996</c:v>
                </c:pt>
                <c:pt idx="652">
                  <c:v>56160.181000000004</c:v>
                </c:pt>
                <c:pt idx="653">
                  <c:v>56160.221999999994</c:v>
                </c:pt>
                <c:pt idx="654">
                  <c:v>56160.263999999996</c:v>
                </c:pt>
                <c:pt idx="655">
                  <c:v>56160.306000000004</c:v>
                </c:pt>
                <c:pt idx="656">
                  <c:v>56160.347000000002</c:v>
                </c:pt>
                <c:pt idx="657">
                  <c:v>56160.389000000003</c:v>
                </c:pt>
                <c:pt idx="658">
                  <c:v>56160.431000000004</c:v>
                </c:pt>
                <c:pt idx="659">
                  <c:v>56160.472000000002</c:v>
                </c:pt>
                <c:pt idx="660">
                  <c:v>56160.514000000003</c:v>
                </c:pt>
                <c:pt idx="661">
                  <c:v>56160.556000000004</c:v>
                </c:pt>
                <c:pt idx="662">
                  <c:v>56160.596999999994</c:v>
                </c:pt>
                <c:pt idx="663">
                  <c:v>56160.638999999996</c:v>
                </c:pt>
                <c:pt idx="664">
                  <c:v>56160.681000000004</c:v>
                </c:pt>
                <c:pt idx="665">
                  <c:v>56160.721999999994</c:v>
                </c:pt>
                <c:pt idx="666">
                  <c:v>56160.763999999996</c:v>
                </c:pt>
                <c:pt idx="667">
                  <c:v>56160.806000000004</c:v>
                </c:pt>
                <c:pt idx="668">
                  <c:v>56160.847000000002</c:v>
                </c:pt>
                <c:pt idx="669">
                  <c:v>56160.889000000003</c:v>
                </c:pt>
                <c:pt idx="670">
                  <c:v>56160.931000000004</c:v>
                </c:pt>
                <c:pt idx="671">
                  <c:v>56160.972000000002</c:v>
                </c:pt>
                <c:pt idx="672">
                  <c:v>56161.014000000003</c:v>
                </c:pt>
                <c:pt idx="673">
                  <c:v>56161.056000000004</c:v>
                </c:pt>
                <c:pt idx="674">
                  <c:v>56161.096999999994</c:v>
                </c:pt>
                <c:pt idx="675">
                  <c:v>56161.138999999996</c:v>
                </c:pt>
                <c:pt idx="676">
                  <c:v>56161.181000000004</c:v>
                </c:pt>
                <c:pt idx="677">
                  <c:v>56161.221999999994</c:v>
                </c:pt>
                <c:pt idx="678">
                  <c:v>56161.263999999996</c:v>
                </c:pt>
                <c:pt idx="679">
                  <c:v>56161.306000000004</c:v>
                </c:pt>
                <c:pt idx="680">
                  <c:v>56161.347000000002</c:v>
                </c:pt>
                <c:pt idx="681">
                  <c:v>56161.389000000003</c:v>
                </c:pt>
                <c:pt idx="682">
                  <c:v>56161.431000000004</c:v>
                </c:pt>
                <c:pt idx="683">
                  <c:v>56161.472000000002</c:v>
                </c:pt>
                <c:pt idx="684">
                  <c:v>56161.514000000003</c:v>
                </c:pt>
                <c:pt idx="685">
                  <c:v>56161.556000000004</c:v>
                </c:pt>
                <c:pt idx="686">
                  <c:v>56161.596999999994</c:v>
                </c:pt>
                <c:pt idx="687">
                  <c:v>56161.638999999996</c:v>
                </c:pt>
                <c:pt idx="688">
                  <c:v>56161.681000000004</c:v>
                </c:pt>
                <c:pt idx="689">
                  <c:v>56161.721999999994</c:v>
                </c:pt>
                <c:pt idx="690">
                  <c:v>56161.763999999996</c:v>
                </c:pt>
                <c:pt idx="691">
                  <c:v>56161.806000000004</c:v>
                </c:pt>
                <c:pt idx="692">
                  <c:v>56161.847000000002</c:v>
                </c:pt>
                <c:pt idx="693">
                  <c:v>56161.889000000003</c:v>
                </c:pt>
                <c:pt idx="694">
                  <c:v>56161.931000000004</c:v>
                </c:pt>
                <c:pt idx="695">
                  <c:v>56161.972000000002</c:v>
                </c:pt>
                <c:pt idx="696">
                  <c:v>56162.014000000003</c:v>
                </c:pt>
                <c:pt idx="697">
                  <c:v>56162.056000000004</c:v>
                </c:pt>
                <c:pt idx="698">
                  <c:v>56162.096999999994</c:v>
                </c:pt>
                <c:pt idx="699">
                  <c:v>56162.138999999996</c:v>
                </c:pt>
                <c:pt idx="700">
                  <c:v>56162.181000000004</c:v>
                </c:pt>
                <c:pt idx="701">
                  <c:v>56162.221999999994</c:v>
                </c:pt>
                <c:pt idx="702">
                  <c:v>56162.263999999996</c:v>
                </c:pt>
                <c:pt idx="703">
                  <c:v>56162.306000000004</c:v>
                </c:pt>
                <c:pt idx="704">
                  <c:v>56162.347000000002</c:v>
                </c:pt>
                <c:pt idx="705">
                  <c:v>56162.389000000003</c:v>
                </c:pt>
                <c:pt idx="706">
                  <c:v>56162.431000000004</c:v>
                </c:pt>
                <c:pt idx="707">
                  <c:v>56162.472000000002</c:v>
                </c:pt>
                <c:pt idx="708">
                  <c:v>56162.514000000003</c:v>
                </c:pt>
                <c:pt idx="709">
                  <c:v>56162.556000000004</c:v>
                </c:pt>
                <c:pt idx="710">
                  <c:v>56162.596999999994</c:v>
                </c:pt>
                <c:pt idx="711">
                  <c:v>56162.638999999996</c:v>
                </c:pt>
                <c:pt idx="712">
                  <c:v>56162.681000000004</c:v>
                </c:pt>
                <c:pt idx="713">
                  <c:v>56162.721999999994</c:v>
                </c:pt>
                <c:pt idx="714">
                  <c:v>56162.763999999996</c:v>
                </c:pt>
                <c:pt idx="715">
                  <c:v>56162.806000000004</c:v>
                </c:pt>
                <c:pt idx="716">
                  <c:v>56162.847000000002</c:v>
                </c:pt>
                <c:pt idx="717">
                  <c:v>56162.889000000003</c:v>
                </c:pt>
                <c:pt idx="718">
                  <c:v>56162.931000000004</c:v>
                </c:pt>
                <c:pt idx="719">
                  <c:v>56162.972000000002</c:v>
                </c:pt>
                <c:pt idx="720">
                  <c:v>56163.014000000003</c:v>
                </c:pt>
                <c:pt idx="721">
                  <c:v>56163.056000000004</c:v>
                </c:pt>
                <c:pt idx="722">
                  <c:v>56163.096999999994</c:v>
                </c:pt>
                <c:pt idx="723">
                  <c:v>56163.138999999996</c:v>
                </c:pt>
                <c:pt idx="724">
                  <c:v>56163.181000000004</c:v>
                </c:pt>
                <c:pt idx="725">
                  <c:v>56163.221999999994</c:v>
                </c:pt>
                <c:pt idx="726">
                  <c:v>56163.263999999996</c:v>
                </c:pt>
                <c:pt idx="727">
                  <c:v>56163.306000000004</c:v>
                </c:pt>
                <c:pt idx="728">
                  <c:v>56163.347000000002</c:v>
                </c:pt>
                <c:pt idx="729">
                  <c:v>56163.389000000003</c:v>
                </c:pt>
                <c:pt idx="730">
                  <c:v>56163.431000000004</c:v>
                </c:pt>
                <c:pt idx="731">
                  <c:v>56163.472000000002</c:v>
                </c:pt>
                <c:pt idx="732">
                  <c:v>56163.514000000003</c:v>
                </c:pt>
                <c:pt idx="733">
                  <c:v>56163.556000000004</c:v>
                </c:pt>
                <c:pt idx="734">
                  <c:v>56163.596999999994</c:v>
                </c:pt>
                <c:pt idx="735">
                  <c:v>56163.638999999996</c:v>
                </c:pt>
                <c:pt idx="736">
                  <c:v>56163.681000000004</c:v>
                </c:pt>
                <c:pt idx="737">
                  <c:v>56163.721999999994</c:v>
                </c:pt>
                <c:pt idx="738">
                  <c:v>56163.763999999996</c:v>
                </c:pt>
                <c:pt idx="739">
                  <c:v>56163.806000000004</c:v>
                </c:pt>
                <c:pt idx="740">
                  <c:v>56163.847000000002</c:v>
                </c:pt>
                <c:pt idx="741">
                  <c:v>56163.889000000003</c:v>
                </c:pt>
                <c:pt idx="742">
                  <c:v>56163.931000000004</c:v>
                </c:pt>
                <c:pt idx="743">
                  <c:v>56163.972000000002</c:v>
                </c:pt>
                <c:pt idx="744">
                  <c:v>56164.014000000003</c:v>
                </c:pt>
                <c:pt idx="745">
                  <c:v>56164.056000000004</c:v>
                </c:pt>
                <c:pt idx="746">
                  <c:v>56164.096999999994</c:v>
                </c:pt>
                <c:pt idx="747">
                  <c:v>56164.138999999996</c:v>
                </c:pt>
                <c:pt idx="748">
                  <c:v>56164.181000000004</c:v>
                </c:pt>
                <c:pt idx="749">
                  <c:v>56164.221999999994</c:v>
                </c:pt>
                <c:pt idx="750">
                  <c:v>56164.263999999996</c:v>
                </c:pt>
                <c:pt idx="751">
                  <c:v>56164.306000000004</c:v>
                </c:pt>
                <c:pt idx="752">
                  <c:v>56164.347000000002</c:v>
                </c:pt>
                <c:pt idx="753">
                  <c:v>56164.389000000003</c:v>
                </c:pt>
                <c:pt idx="754">
                  <c:v>56164.431000000004</c:v>
                </c:pt>
                <c:pt idx="755">
                  <c:v>56164.472000000002</c:v>
                </c:pt>
                <c:pt idx="756">
                  <c:v>56164.514000000003</c:v>
                </c:pt>
                <c:pt idx="757">
                  <c:v>56164.556000000004</c:v>
                </c:pt>
                <c:pt idx="758">
                  <c:v>56164.596999999994</c:v>
                </c:pt>
                <c:pt idx="759">
                  <c:v>56164.638999999996</c:v>
                </c:pt>
                <c:pt idx="760">
                  <c:v>56164.681000000004</c:v>
                </c:pt>
                <c:pt idx="761">
                  <c:v>56164.721999999994</c:v>
                </c:pt>
                <c:pt idx="762">
                  <c:v>56164.763999999996</c:v>
                </c:pt>
                <c:pt idx="763">
                  <c:v>56164.806000000004</c:v>
                </c:pt>
                <c:pt idx="764">
                  <c:v>56164.847000000002</c:v>
                </c:pt>
                <c:pt idx="765">
                  <c:v>56164.889000000003</c:v>
                </c:pt>
                <c:pt idx="766">
                  <c:v>56164.931000000004</c:v>
                </c:pt>
                <c:pt idx="767">
                  <c:v>56164.972000000002</c:v>
                </c:pt>
                <c:pt idx="768">
                  <c:v>56165.014000000003</c:v>
                </c:pt>
                <c:pt idx="769">
                  <c:v>56165.056000000004</c:v>
                </c:pt>
                <c:pt idx="770">
                  <c:v>56165.096999999994</c:v>
                </c:pt>
                <c:pt idx="771">
                  <c:v>56165.138999999996</c:v>
                </c:pt>
                <c:pt idx="772">
                  <c:v>56165.181000000004</c:v>
                </c:pt>
                <c:pt idx="773">
                  <c:v>56165.221999999994</c:v>
                </c:pt>
                <c:pt idx="774">
                  <c:v>56165.263999999996</c:v>
                </c:pt>
                <c:pt idx="775">
                  <c:v>56165.306000000004</c:v>
                </c:pt>
                <c:pt idx="776">
                  <c:v>56165.347000000002</c:v>
                </c:pt>
                <c:pt idx="777">
                  <c:v>56165.389000000003</c:v>
                </c:pt>
                <c:pt idx="778">
                  <c:v>56165.431000000004</c:v>
                </c:pt>
                <c:pt idx="779">
                  <c:v>56165.472000000002</c:v>
                </c:pt>
                <c:pt idx="780">
                  <c:v>56165.514000000003</c:v>
                </c:pt>
                <c:pt idx="781">
                  <c:v>56165.556000000004</c:v>
                </c:pt>
                <c:pt idx="782">
                  <c:v>56165.596999999994</c:v>
                </c:pt>
                <c:pt idx="783">
                  <c:v>56165.638999999996</c:v>
                </c:pt>
                <c:pt idx="784">
                  <c:v>56165.681000000004</c:v>
                </c:pt>
                <c:pt idx="785">
                  <c:v>56165.721999999994</c:v>
                </c:pt>
                <c:pt idx="786">
                  <c:v>56165.763999999996</c:v>
                </c:pt>
                <c:pt idx="787">
                  <c:v>56165.806000000004</c:v>
                </c:pt>
                <c:pt idx="788">
                  <c:v>56165.847000000002</c:v>
                </c:pt>
                <c:pt idx="789">
                  <c:v>56165.889000000003</c:v>
                </c:pt>
                <c:pt idx="790">
                  <c:v>56165.931000000004</c:v>
                </c:pt>
                <c:pt idx="791">
                  <c:v>56165.972000000002</c:v>
                </c:pt>
                <c:pt idx="792">
                  <c:v>56166.014000000003</c:v>
                </c:pt>
                <c:pt idx="793">
                  <c:v>56166.056000000004</c:v>
                </c:pt>
                <c:pt idx="794">
                  <c:v>56166.096999999994</c:v>
                </c:pt>
                <c:pt idx="795">
                  <c:v>56166.138999999996</c:v>
                </c:pt>
                <c:pt idx="796">
                  <c:v>56166.181000000004</c:v>
                </c:pt>
                <c:pt idx="797">
                  <c:v>56166.221999999994</c:v>
                </c:pt>
                <c:pt idx="798">
                  <c:v>56166.263999999996</c:v>
                </c:pt>
                <c:pt idx="799">
                  <c:v>56166.306000000004</c:v>
                </c:pt>
                <c:pt idx="800">
                  <c:v>56166.347000000002</c:v>
                </c:pt>
                <c:pt idx="801">
                  <c:v>56166.389000000003</c:v>
                </c:pt>
                <c:pt idx="802">
                  <c:v>56166.431000000004</c:v>
                </c:pt>
                <c:pt idx="803">
                  <c:v>56166.472000000002</c:v>
                </c:pt>
                <c:pt idx="804">
                  <c:v>56166.514000000003</c:v>
                </c:pt>
                <c:pt idx="805">
                  <c:v>56166.556000000004</c:v>
                </c:pt>
                <c:pt idx="806">
                  <c:v>56166.596999999994</c:v>
                </c:pt>
                <c:pt idx="807">
                  <c:v>56166.638999999996</c:v>
                </c:pt>
                <c:pt idx="808">
                  <c:v>56166.681000000004</c:v>
                </c:pt>
                <c:pt idx="809">
                  <c:v>56166.721999999994</c:v>
                </c:pt>
                <c:pt idx="810">
                  <c:v>56166.763999999996</c:v>
                </c:pt>
                <c:pt idx="811">
                  <c:v>56166.806000000004</c:v>
                </c:pt>
                <c:pt idx="812">
                  <c:v>56166.847000000002</c:v>
                </c:pt>
                <c:pt idx="813">
                  <c:v>56166.889000000003</c:v>
                </c:pt>
                <c:pt idx="814">
                  <c:v>56166.931000000004</c:v>
                </c:pt>
                <c:pt idx="815">
                  <c:v>56166.972000000002</c:v>
                </c:pt>
                <c:pt idx="816">
                  <c:v>56167.014000000003</c:v>
                </c:pt>
                <c:pt idx="817">
                  <c:v>56167.056000000004</c:v>
                </c:pt>
                <c:pt idx="818">
                  <c:v>56167.096999999994</c:v>
                </c:pt>
                <c:pt idx="819">
                  <c:v>56167.138999999996</c:v>
                </c:pt>
                <c:pt idx="820">
                  <c:v>56167.181000000004</c:v>
                </c:pt>
                <c:pt idx="821">
                  <c:v>56167.221999999994</c:v>
                </c:pt>
                <c:pt idx="822">
                  <c:v>56167.263999999996</c:v>
                </c:pt>
                <c:pt idx="823">
                  <c:v>56167.306000000004</c:v>
                </c:pt>
                <c:pt idx="824">
                  <c:v>56167.347000000002</c:v>
                </c:pt>
                <c:pt idx="825">
                  <c:v>56167.389000000003</c:v>
                </c:pt>
                <c:pt idx="826">
                  <c:v>56167.431000000004</c:v>
                </c:pt>
                <c:pt idx="827">
                  <c:v>56167.472000000002</c:v>
                </c:pt>
                <c:pt idx="828">
                  <c:v>56167.514000000003</c:v>
                </c:pt>
                <c:pt idx="829">
                  <c:v>56167.556000000004</c:v>
                </c:pt>
                <c:pt idx="830">
                  <c:v>56167.596999999994</c:v>
                </c:pt>
                <c:pt idx="831">
                  <c:v>56167.638999999996</c:v>
                </c:pt>
                <c:pt idx="832">
                  <c:v>56167.681000000004</c:v>
                </c:pt>
                <c:pt idx="833">
                  <c:v>56167.721999999994</c:v>
                </c:pt>
                <c:pt idx="834">
                  <c:v>56167.763999999996</c:v>
                </c:pt>
                <c:pt idx="835">
                  <c:v>56167.806000000004</c:v>
                </c:pt>
                <c:pt idx="836">
                  <c:v>56167.847000000002</c:v>
                </c:pt>
                <c:pt idx="837">
                  <c:v>56167.889000000003</c:v>
                </c:pt>
                <c:pt idx="838">
                  <c:v>56167.931000000004</c:v>
                </c:pt>
                <c:pt idx="839">
                  <c:v>56167.972000000002</c:v>
                </c:pt>
                <c:pt idx="840">
                  <c:v>56168.014000000003</c:v>
                </c:pt>
                <c:pt idx="841">
                  <c:v>56168.056000000004</c:v>
                </c:pt>
                <c:pt idx="842">
                  <c:v>56168.096999999994</c:v>
                </c:pt>
                <c:pt idx="843">
                  <c:v>56168.138999999996</c:v>
                </c:pt>
                <c:pt idx="844">
                  <c:v>56168.181000000004</c:v>
                </c:pt>
                <c:pt idx="845">
                  <c:v>56168.221999999994</c:v>
                </c:pt>
                <c:pt idx="846">
                  <c:v>56168.263999999996</c:v>
                </c:pt>
                <c:pt idx="847">
                  <c:v>56168.306000000004</c:v>
                </c:pt>
                <c:pt idx="848">
                  <c:v>56168.347000000002</c:v>
                </c:pt>
                <c:pt idx="849">
                  <c:v>56168.389000000003</c:v>
                </c:pt>
                <c:pt idx="850">
                  <c:v>56168.431000000004</c:v>
                </c:pt>
                <c:pt idx="851">
                  <c:v>56168.472000000002</c:v>
                </c:pt>
                <c:pt idx="852">
                  <c:v>56168.514000000003</c:v>
                </c:pt>
                <c:pt idx="853">
                  <c:v>56168.556000000004</c:v>
                </c:pt>
                <c:pt idx="854">
                  <c:v>56168.596999999994</c:v>
                </c:pt>
                <c:pt idx="855">
                  <c:v>56168.638999999996</c:v>
                </c:pt>
                <c:pt idx="856">
                  <c:v>56168.681000000004</c:v>
                </c:pt>
                <c:pt idx="857">
                  <c:v>56168.721999999994</c:v>
                </c:pt>
                <c:pt idx="858">
                  <c:v>56168.763999999996</c:v>
                </c:pt>
                <c:pt idx="859">
                  <c:v>56168.806000000004</c:v>
                </c:pt>
                <c:pt idx="860">
                  <c:v>56168.847000000002</c:v>
                </c:pt>
                <c:pt idx="861">
                  <c:v>56168.889000000003</c:v>
                </c:pt>
                <c:pt idx="862">
                  <c:v>56168.931000000004</c:v>
                </c:pt>
                <c:pt idx="863">
                  <c:v>56168.972000000002</c:v>
                </c:pt>
                <c:pt idx="864">
                  <c:v>56169.014000000003</c:v>
                </c:pt>
                <c:pt idx="865">
                  <c:v>56169.056000000004</c:v>
                </c:pt>
                <c:pt idx="866">
                  <c:v>56169.096999999994</c:v>
                </c:pt>
                <c:pt idx="867">
                  <c:v>56169.138999999996</c:v>
                </c:pt>
                <c:pt idx="868">
                  <c:v>56169.181000000004</c:v>
                </c:pt>
                <c:pt idx="869">
                  <c:v>56169.221999999994</c:v>
                </c:pt>
                <c:pt idx="870">
                  <c:v>56169.263999999996</c:v>
                </c:pt>
                <c:pt idx="871">
                  <c:v>56169.306000000004</c:v>
                </c:pt>
                <c:pt idx="872">
                  <c:v>56169.347000000002</c:v>
                </c:pt>
                <c:pt idx="873">
                  <c:v>56169.389000000003</c:v>
                </c:pt>
                <c:pt idx="874">
                  <c:v>56169.431000000004</c:v>
                </c:pt>
                <c:pt idx="875">
                  <c:v>56169.472000000002</c:v>
                </c:pt>
                <c:pt idx="876">
                  <c:v>56169.514000000003</c:v>
                </c:pt>
                <c:pt idx="877">
                  <c:v>56169.556000000004</c:v>
                </c:pt>
                <c:pt idx="878">
                  <c:v>56169.596999999994</c:v>
                </c:pt>
                <c:pt idx="879">
                  <c:v>56169.638999999996</c:v>
                </c:pt>
                <c:pt idx="880">
                  <c:v>56169.681000000004</c:v>
                </c:pt>
                <c:pt idx="881">
                  <c:v>56169.721999999994</c:v>
                </c:pt>
                <c:pt idx="882">
                  <c:v>56169.763999999996</c:v>
                </c:pt>
                <c:pt idx="883">
                  <c:v>56169.806000000004</c:v>
                </c:pt>
                <c:pt idx="884">
                  <c:v>56169.847000000002</c:v>
                </c:pt>
                <c:pt idx="885">
                  <c:v>56169.889000000003</c:v>
                </c:pt>
                <c:pt idx="886">
                  <c:v>56169.931000000004</c:v>
                </c:pt>
                <c:pt idx="887">
                  <c:v>56169.972000000002</c:v>
                </c:pt>
                <c:pt idx="888">
                  <c:v>56170.014000000003</c:v>
                </c:pt>
                <c:pt idx="889">
                  <c:v>56170.056000000004</c:v>
                </c:pt>
                <c:pt idx="890">
                  <c:v>56170.096999999994</c:v>
                </c:pt>
                <c:pt idx="891">
                  <c:v>56170.138999999996</c:v>
                </c:pt>
                <c:pt idx="892">
                  <c:v>56170.181000000004</c:v>
                </c:pt>
                <c:pt idx="893">
                  <c:v>56170.221999999994</c:v>
                </c:pt>
                <c:pt idx="894">
                  <c:v>56170.263999999996</c:v>
                </c:pt>
                <c:pt idx="895">
                  <c:v>56170.306000000004</c:v>
                </c:pt>
                <c:pt idx="896">
                  <c:v>56170.347000000002</c:v>
                </c:pt>
                <c:pt idx="897">
                  <c:v>56170.389000000003</c:v>
                </c:pt>
                <c:pt idx="898">
                  <c:v>56170.431000000004</c:v>
                </c:pt>
                <c:pt idx="899">
                  <c:v>56170.472000000002</c:v>
                </c:pt>
                <c:pt idx="900">
                  <c:v>56170.514000000003</c:v>
                </c:pt>
                <c:pt idx="901">
                  <c:v>56170.556000000004</c:v>
                </c:pt>
                <c:pt idx="902">
                  <c:v>56170.596999999994</c:v>
                </c:pt>
                <c:pt idx="903">
                  <c:v>56170.638999999996</c:v>
                </c:pt>
                <c:pt idx="904">
                  <c:v>56170.681000000004</c:v>
                </c:pt>
                <c:pt idx="905">
                  <c:v>56170.721999999994</c:v>
                </c:pt>
                <c:pt idx="906">
                  <c:v>56170.763999999996</c:v>
                </c:pt>
                <c:pt idx="907">
                  <c:v>56170.806000000004</c:v>
                </c:pt>
                <c:pt idx="908">
                  <c:v>56170.847000000002</c:v>
                </c:pt>
                <c:pt idx="909">
                  <c:v>56170.889000000003</c:v>
                </c:pt>
                <c:pt idx="910">
                  <c:v>56170.931000000004</c:v>
                </c:pt>
                <c:pt idx="911">
                  <c:v>56170.972000000002</c:v>
                </c:pt>
                <c:pt idx="912">
                  <c:v>56171.014000000003</c:v>
                </c:pt>
                <c:pt idx="913">
                  <c:v>56171.056000000004</c:v>
                </c:pt>
                <c:pt idx="914">
                  <c:v>56171.221999999994</c:v>
                </c:pt>
                <c:pt idx="915">
                  <c:v>56171.263999999996</c:v>
                </c:pt>
                <c:pt idx="916">
                  <c:v>56171.306000000004</c:v>
                </c:pt>
                <c:pt idx="917">
                  <c:v>56171.347000000002</c:v>
                </c:pt>
                <c:pt idx="918">
                  <c:v>56171.389000000003</c:v>
                </c:pt>
                <c:pt idx="919">
                  <c:v>56171.431000000004</c:v>
                </c:pt>
                <c:pt idx="920">
                  <c:v>56171.472000000002</c:v>
                </c:pt>
                <c:pt idx="921">
                  <c:v>56171.514000000003</c:v>
                </c:pt>
                <c:pt idx="922">
                  <c:v>56171.556000000004</c:v>
                </c:pt>
                <c:pt idx="923">
                  <c:v>56171.638999999996</c:v>
                </c:pt>
                <c:pt idx="924">
                  <c:v>56171.681000000004</c:v>
                </c:pt>
                <c:pt idx="925">
                  <c:v>56171.721999999994</c:v>
                </c:pt>
                <c:pt idx="926">
                  <c:v>56171.763999999996</c:v>
                </c:pt>
                <c:pt idx="927">
                  <c:v>56171.806000000004</c:v>
                </c:pt>
                <c:pt idx="928">
                  <c:v>56171.847000000002</c:v>
                </c:pt>
                <c:pt idx="929">
                  <c:v>56171.889000000003</c:v>
                </c:pt>
                <c:pt idx="930">
                  <c:v>56171.931000000004</c:v>
                </c:pt>
                <c:pt idx="931">
                  <c:v>56171.972000000002</c:v>
                </c:pt>
                <c:pt idx="932">
                  <c:v>56172.014000000003</c:v>
                </c:pt>
                <c:pt idx="933">
                  <c:v>56172.056000000004</c:v>
                </c:pt>
                <c:pt idx="934">
                  <c:v>56172.096999999994</c:v>
                </c:pt>
                <c:pt idx="935">
                  <c:v>56172.138999999996</c:v>
                </c:pt>
                <c:pt idx="936">
                  <c:v>56172.181000000004</c:v>
                </c:pt>
                <c:pt idx="937">
                  <c:v>56172.221999999994</c:v>
                </c:pt>
                <c:pt idx="938">
                  <c:v>56172.263999999996</c:v>
                </c:pt>
                <c:pt idx="939">
                  <c:v>56172.306000000004</c:v>
                </c:pt>
                <c:pt idx="940">
                  <c:v>56172.347000000002</c:v>
                </c:pt>
                <c:pt idx="941">
                  <c:v>56172.389000000003</c:v>
                </c:pt>
                <c:pt idx="942">
                  <c:v>56172.431000000004</c:v>
                </c:pt>
                <c:pt idx="943">
                  <c:v>56172.472000000002</c:v>
                </c:pt>
                <c:pt idx="944">
                  <c:v>56172.514000000003</c:v>
                </c:pt>
                <c:pt idx="945">
                  <c:v>56172.556000000004</c:v>
                </c:pt>
                <c:pt idx="946">
                  <c:v>56172.596999999994</c:v>
                </c:pt>
                <c:pt idx="947">
                  <c:v>56172.638999999996</c:v>
                </c:pt>
                <c:pt idx="948">
                  <c:v>56172.681000000004</c:v>
                </c:pt>
                <c:pt idx="949">
                  <c:v>56172.721999999994</c:v>
                </c:pt>
                <c:pt idx="950">
                  <c:v>56172.763999999996</c:v>
                </c:pt>
                <c:pt idx="951">
                  <c:v>56172.806000000004</c:v>
                </c:pt>
                <c:pt idx="952">
                  <c:v>56172.847000000002</c:v>
                </c:pt>
                <c:pt idx="953">
                  <c:v>56172.889000000003</c:v>
                </c:pt>
                <c:pt idx="954">
                  <c:v>56172.931000000004</c:v>
                </c:pt>
                <c:pt idx="955">
                  <c:v>56172.972000000002</c:v>
                </c:pt>
                <c:pt idx="956">
                  <c:v>56173.014000000003</c:v>
                </c:pt>
                <c:pt idx="957">
                  <c:v>56173.056000000004</c:v>
                </c:pt>
                <c:pt idx="958">
                  <c:v>56173.096999999994</c:v>
                </c:pt>
                <c:pt idx="959">
                  <c:v>56173.138999999996</c:v>
                </c:pt>
                <c:pt idx="960">
                  <c:v>56173.181000000004</c:v>
                </c:pt>
                <c:pt idx="961">
                  <c:v>56173.221999999994</c:v>
                </c:pt>
                <c:pt idx="962">
                  <c:v>56173.263999999996</c:v>
                </c:pt>
                <c:pt idx="963">
                  <c:v>56173.306000000004</c:v>
                </c:pt>
                <c:pt idx="964">
                  <c:v>56173.347000000002</c:v>
                </c:pt>
                <c:pt idx="965">
                  <c:v>56173.389000000003</c:v>
                </c:pt>
                <c:pt idx="966">
                  <c:v>56173.431000000004</c:v>
                </c:pt>
                <c:pt idx="967">
                  <c:v>56173.472000000002</c:v>
                </c:pt>
                <c:pt idx="968">
                  <c:v>56173.514000000003</c:v>
                </c:pt>
                <c:pt idx="969">
                  <c:v>56173.556000000004</c:v>
                </c:pt>
                <c:pt idx="970">
                  <c:v>56173.596999999994</c:v>
                </c:pt>
                <c:pt idx="971">
                  <c:v>56173.638999999996</c:v>
                </c:pt>
                <c:pt idx="972">
                  <c:v>56173.681000000004</c:v>
                </c:pt>
                <c:pt idx="973">
                  <c:v>56173.721999999994</c:v>
                </c:pt>
                <c:pt idx="974">
                  <c:v>56173.763999999996</c:v>
                </c:pt>
                <c:pt idx="975">
                  <c:v>56173.806000000004</c:v>
                </c:pt>
                <c:pt idx="976">
                  <c:v>56173.847000000002</c:v>
                </c:pt>
                <c:pt idx="977">
                  <c:v>56173.889000000003</c:v>
                </c:pt>
                <c:pt idx="978">
                  <c:v>56173.931000000004</c:v>
                </c:pt>
                <c:pt idx="979">
                  <c:v>56173.972000000002</c:v>
                </c:pt>
                <c:pt idx="980">
                  <c:v>56174.014000000003</c:v>
                </c:pt>
                <c:pt idx="981">
                  <c:v>56174.056000000004</c:v>
                </c:pt>
                <c:pt idx="982">
                  <c:v>56174.096999999994</c:v>
                </c:pt>
                <c:pt idx="983">
                  <c:v>56174.138999999996</c:v>
                </c:pt>
                <c:pt idx="984">
                  <c:v>56174.181000000004</c:v>
                </c:pt>
                <c:pt idx="985">
                  <c:v>56174.221999999994</c:v>
                </c:pt>
                <c:pt idx="986">
                  <c:v>56174.263999999996</c:v>
                </c:pt>
                <c:pt idx="987">
                  <c:v>56174.306000000004</c:v>
                </c:pt>
                <c:pt idx="988">
                  <c:v>56174.347000000002</c:v>
                </c:pt>
                <c:pt idx="989">
                  <c:v>56174.389000000003</c:v>
                </c:pt>
                <c:pt idx="990">
                  <c:v>56174.431000000004</c:v>
                </c:pt>
                <c:pt idx="991">
                  <c:v>56174.472000000002</c:v>
                </c:pt>
                <c:pt idx="992">
                  <c:v>56174.514000000003</c:v>
                </c:pt>
                <c:pt idx="993">
                  <c:v>56174.556000000004</c:v>
                </c:pt>
                <c:pt idx="994">
                  <c:v>56174.596999999994</c:v>
                </c:pt>
                <c:pt idx="995">
                  <c:v>56174.638999999996</c:v>
                </c:pt>
                <c:pt idx="996">
                  <c:v>56174.681000000004</c:v>
                </c:pt>
                <c:pt idx="997">
                  <c:v>56174.721999999994</c:v>
                </c:pt>
                <c:pt idx="998">
                  <c:v>56174.763999999996</c:v>
                </c:pt>
                <c:pt idx="999">
                  <c:v>56174.806000000004</c:v>
                </c:pt>
                <c:pt idx="1000">
                  <c:v>56174.847000000002</c:v>
                </c:pt>
                <c:pt idx="1001">
                  <c:v>56174.889000000003</c:v>
                </c:pt>
                <c:pt idx="1002">
                  <c:v>56174.931000000004</c:v>
                </c:pt>
                <c:pt idx="1003">
                  <c:v>56174.972000000002</c:v>
                </c:pt>
                <c:pt idx="1004">
                  <c:v>56175.014000000003</c:v>
                </c:pt>
                <c:pt idx="1005">
                  <c:v>56175.056000000004</c:v>
                </c:pt>
                <c:pt idx="1006">
                  <c:v>56175.096999999994</c:v>
                </c:pt>
                <c:pt idx="1007">
                  <c:v>56175.138999999996</c:v>
                </c:pt>
                <c:pt idx="1008">
                  <c:v>56175.181000000004</c:v>
                </c:pt>
                <c:pt idx="1009">
                  <c:v>56175.221999999994</c:v>
                </c:pt>
                <c:pt idx="1010">
                  <c:v>56175.263999999996</c:v>
                </c:pt>
                <c:pt idx="1011">
                  <c:v>56175.306000000004</c:v>
                </c:pt>
                <c:pt idx="1012">
                  <c:v>56175.347000000002</c:v>
                </c:pt>
                <c:pt idx="1013">
                  <c:v>56175.389000000003</c:v>
                </c:pt>
                <c:pt idx="1014">
                  <c:v>56175.431000000004</c:v>
                </c:pt>
                <c:pt idx="1015">
                  <c:v>56175.472000000002</c:v>
                </c:pt>
                <c:pt idx="1016">
                  <c:v>56175.514000000003</c:v>
                </c:pt>
                <c:pt idx="1017">
                  <c:v>56175.556000000004</c:v>
                </c:pt>
                <c:pt idx="1018">
                  <c:v>56175.596999999994</c:v>
                </c:pt>
                <c:pt idx="1019">
                  <c:v>56175.638999999996</c:v>
                </c:pt>
                <c:pt idx="1020">
                  <c:v>56175.681000000004</c:v>
                </c:pt>
                <c:pt idx="1021">
                  <c:v>56175.721999999994</c:v>
                </c:pt>
                <c:pt idx="1022">
                  <c:v>56175.763999999996</c:v>
                </c:pt>
                <c:pt idx="1023">
                  <c:v>56175.806000000004</c:v>
                </c:pt>
                <c:pt idx="1024">
                  <c:v>56175.847000000002</c:v>
                </c:pt>
                <c:pt idx="1025">
                  <c:v>56175.889000000003</c:v>
                </c:pt>
                <c:pt idx="1026">
                  <c:v>56175.931000000004</c:v>
                </c:pt>
                <c:pt idx="1027">
                  <c:v>56175.972000000002</c:v>
                </c:pt>
                <c:pt idx="1028">
                  <c:v>56176.014000000003</c:v>
                </c:pt>
                <c:pt idx="1029">
                  <c:v>56176.056000000004</c:v>
                </c:pt>
                <c:pt idx="1030">
                  <c:v>56176.096999999994</c:v>
                </c:pt>
                <c:pt idx="1031">
                  <c:v>56176.138999999996</c:v>
                </c:pt>
                <c:pt idx="1032">
                  <c:v>56176.181000000004</c:v>
                </c:pt>
                <c:pt idx="1033">
                  <c:v>56176.221999999994</c:v>
                </c:pt>
                <c:pt idx="1034">
                  <c:v>56176.263999999996</c:v>
                </c:pt>
                <c:pt idx="1035">
                  <c:v>56176.306000000004</c:v>
                </c:pt>
                <c:pt idx="1036">
                  <c:v>56176.347000000002</c:v>
                </c:pt>
                <c:pt idx="1037">
                  <c:v>56176.389000000003</c:v>
                </c:pt>
                <c:pt idx="1038">
                  <c:v>56176.431000000004</c:v>
                </c:pt>
                <c:pt idx="1039">
                  <c:v>56176.472000000002</c:v>
                </c:pt>
                <c:pt idx="1040">
                  <c:v>56176.514000000003</c:v>
                </c:pt>
                <c:pt idx="1041">
                  <c:v>56176.556000000004</c:v>
                </c:pt>
                <c:pt idx="1042">
                  <c:v>56176.596999999994</c:v>
                </c:pt>
                <c:pt idx="1043">
                  <c:v>56176.638999999996</c:v>
                </c:pt>
                <c:pt idx="1044">
                  <c:v>56176.681000000004</c:v>
                </c:pt>
                <c:pt idx="1045">
                  <c:v>56176.721999999994</c:v>
                </c:pt>
                <c:pt idx="1046">
                  <c:v>56176.763999999996</c:v>
                </c:pt>
                <c:pt idx="1047">
                  <c:v>56176.806000000004</c:v>
                </c:pt>
                <c:pt idx="1048">
                  <c:v>56176.847000000002</c:v>
                </c:pt>
                <c:pt idx="1049">
                  <c:v>56176.889000000003</c:v>
                </c:pt>
                <c:pt idx="1050">
                  <c:v>56176.931000000004</c:v>
                </c:pt>
                <c:pt idx="1051">
                  <c:v>56176.972000000002</c:v>
                </c:pt>
                <c:pt idx="1052">
                  <c:v>56177.014000000003</c:v>
                </c:pt>
                <c:pt idx="1053">
                  <c:v>56177.056000000004</c:v>
                </c:pt>
                <c:pt idx="1054">
                  <c:v>56177.096999999994</c:v>
                </c:pt>
                <c:pt idx="1055">
                  <c:v>56177.138999999996</c:v>
                </c:pt>
                <c:pt idx="1056">
                  <c:v>56177.181000000004</c:v>
                </c:pt>
                <c:pt idx="1057">
                  <c:v>56177.221999999994</c:v>
                </c:pt>
                <c:pt idx="1058">
                  <c:v>56177.263999999996</c:v>
                </c:pt>
                <c:pt idx="1059">
                  <c:v>56177.306000000004</c:v>
                </c:pt>
                <c:pt idx="1060">
                  <c:v>56177.347000000002</c:v>
                </c:pt>
                <c:pt idx="1061">
                  <c:v>56177.389000000003</c:v>
                </c:pt>
                <c:pt idx="1062">
                  <c:v>56177.431000000004</c:v>
                </c:pt>
                <c:pt idx="1063">
                  <c:v>56177.472000000002</c:v>
                </c:pt>
                <c:pt idx="1064">
                  <c:v>56177.514000000003</c:v>
                </c:pt>
                <c:pt idx="1065">
                  <c:v>56177.556000000004</c:v>
                </c:pt>
                <c:pt idx="1066">
                  <c:v>56177.596999999994</c:v>
                </c:pt>
                <c:pt idx="1067">
                  <c:v>56177.638999999996</c:v>
                </c:pt>
                <c:pt idx="1068">
                  <c:v>56177.681000000004</c:v>
                </c:pt>
                <c:pt idx="1069">
                  <c:v>56177.721999999994</c:v>
                </c:pt>
                <c:pt idx="1070">
                  <c:v>56177.763999999996</c:v>
                </c:pt>
                <c:pt idx="1071">
                  <c:v>56177.806000000004</c:v>
                </c:pt>
                <c:pt idx="1072">
                  <c:v>56177.847000000002</c:v>
                </c:pt>
                <c:pt idx="1073">
                  <c:v>56177.889000000003</c:v>
                </c:pt>
                <c:pt idx="1074">
                  <c:v>56177.931000000004</c:v>
                </c:pt>
                <c:pt idx="1075">
                  <c:v>56177.972000000002</c:v>
                </c:pt>
                <c:pt idx="1076">
                  <c:v>56178.014000000003</c:v>
                </c:pt>
                <c:pt idx="1077">
                  <c:v>56178.056000000004</c:v>
                </c:pt>
                <c:pt idx="1078">
                  <c:v>56178.096999999994</c:v>
                </c:pt>
                <c:pt idx="1079">
                  <c:v>56178.138999999996</c:v>
                </c:pt>
                <c:pt idx="1080">
                  <c:v>56178.181000000004</c:v>
                </c:pt>
                <c:pt idx="1081">
                  <c:v>56178.221999999994</c:v>
                </c:pt>
                <c:pt idx="1082">
                  <c:v>56178.263999999996</c:v>
                </c:pt>
                <c:pt idx="1083">
                  <c:v>56178.306000000004</c:v>
                </c:pt>
                <c:pt idx="1084">
                  <c:v>56178.347000000002</c:v>
                </c:pt>
                <c:pt idx="1085">
                  <c:v>56178.389000000003</c:v>
                </c:pt>
                <c:pt idx="1086">
                  <c:v>56178.431000000004</c:v>
                </c:pt>
                <c:pt idx="1087">
                  <c:v>56178.472000000002</c:v>
                </c:pt>
                <c:pt idx="1088">
                  <c:v>56178.514000000003</c:v>
                </c:pt>
                <c:pt idx="1089">
                  <c:v>56178.556000000004</c:v>
                </c:pt>
                <c:pt idx="1090">
                  <c:v>56178.596999999994</c:v>
                </c:pt>
                <c:pt idx="1091">
                  <c:v>56178.638999999996</c:v>
                </c:pt>
                <c:pt idx="1092">
                  <c:v>56178.681000000004</c:v>
                </c:pt>
                <c:pt idx="1093">
                  <c:v>56178.721999999994</c:v>
                </c:pt>
                <c:pt idx="1094">
                  <c:v>56178.763999999996</c:v>
                </c:pt>
                <c:pt idx="1095">
                  <c:v>56178.806000000004</c:v>
                </c:pt>
                <c:pt idx="1096">
                  <c:v>56178.847000000002</c:v>
                </c:pt>
                <c:pt idx="1097">
                  <c:v>56178.889000000003</c:v>
                </c:pt>
                <c:pt idx="1098">
                  <c:v>56178.931000000004</c:v>
                </c:pt>
                <c:pt idx="1099">
                  <c:v>56178.972000000002</c:v>
                </c:pt>
                <c:pt idx="1100">
                  <c:v>56179.014000000003</c:v>
                </c:pt>
                <c:pt idx="1101">
                  <c:v>56179.056000000004</c:v>
                </c:pt>
                <c:pt idx="1102">
                  <c:v>56179.096999999994</c:v>
                </c:pt>
                <c:pt idx="1103">
                  <c:v>56179.138999999996</c:v>
                </c:pt>
                <c:pt idx="1104">
                  <c:v>56179.181000000004</c:v>
                </c:pt>
                <c:pt idx="1105">
                  <c:v>56179.221999999994</c:v>
                </c:pt>
                <c:pt idx="1106">
                  <c:v>56179.263999999996</c:v>
                </c:pt>
                <c:pt idx="1107">
                  <c:v>56179.306000000004</c:v>
                </c:pt>
                <c:pt idx="1108">
                  <c:v>56179.347000000002</c:v>
                </c:pt>
                <c:pt idx="1109">
                  <c:v>56179.389000000003</c:v>
                </c:pt>
                <c:pt idx="1110">
                  <c:v>56179.431000000004</c:v>
                </c:pt>
                <c:pt idx="1111">
                  <c:v>56179.472000000002</c:v>
                </c:pt>
                <c:pt idx="1112">
                  <c:v>56179.514000000003</c:v>
                </c:pt>
                <c:pt idx="1113">
                  <c:v>56179.556000000004</c:v>
                </c:pt>
                <c:pt idx="1114">
                  <c:v>56179.596999999994</c:v>
                </c:pt>
                <c:pt idx="1115">
                  <c:v>56179.638999999996</c:v>
                </c:pt>
                <c:pt idx="1116">
                  <c:v>56179.681000000004</c:v>
                </c:pt>
                <c:pt idx="1117">
                  <c:v>56179.721999999994</c:v>
                </c:pt>
                <c:pt idx="1118">
                  <c:v>56179.763999999996</c:v>
                </c:pt>
                <c:pt idx="1119">
                  <c:v>56179.806000000004</c:v>
                </c:pt>
                <c:pt idx="1120">
                  <c:v>56179.847000000002</c:v>
                </c:pt>
                <c:pt idx="1121">
                  <c:v>56179.889000000003</c:v>
                </c:pt>
                <c:pt idx="1122">
                  <c:v>56179.931000000004</c:v>
                </c:pt>
                <c:pt idx="1123">
                  <c:v>56179.972000000002</c:v>
                </c:pt>
                <c:pt idx="1124">
                  <c:v>56180.014000000003</c:v>
                </c:pt>
                <c:pt idx="1125">
                  <c:v>56180.056000000004</c:v>
                </c:pt>
                <c:pt idx="1126">
                  <c:v>56180.096999999994</c:v>
                </c:pt>
                <c:pt idx="1127">
                  <c:v>56180.138999999996</c:v>
                </c:pt>
                <c:pt idx="1128">
                  <c:v>56180.181000000004</c:v>
                </c:pt>
                <c:pt idx="1129">
                  <c:v>56180.221999999994</c:v>
                </c:pt>
                <c:pt idx="1130">
                  <c:v>56180.263999999996</c:v>
                </c:pt>
                <c:pt idx="1131">
                  <c:v>56180.306000000004</c:v>
                </c:pt>
                <c:pt idx="1132">
                  <c:v>56180.347000000002</c:v>
                </c:pt>
                <c:pt idx="1133">
                  <c:v>56180.389000000003</c:v>
                </c:pt>
                <c:pt idx="1134">
                  <c:v>56180.431000000004</c:v>
                </c:pt>
                <c:pt idx="1135">
                  <c:v>56180.472000000002</c:v>
                </c:pt>
                <c:pt idx="1136">
                  <c:v>56180.514000000003</c:v>
                </c:pt>
                <c:pt idx="1137">
                  <c:v>56180.556000000004</c:v>
                </c:pt>
                <c:pt idx="1138">
                  <c:v>56180.596999999994</c:v>
                </c:pt>
                <c:pt idx="1139">
                  <c:v>56180.638999999996</c:v>
                </c:pt>
                <c:pt idx="1140">
                  <c:v>56180.681000000004</c:v>
                </c:pt>
                <c:pt idx="1141">
                  <c:v>56180.721999999994</c:v>
                </c:pt>
                <c:pt idx="1142">
                  <c:v>56180.763999999996</c:v>
                </c:pt>
                <c:pt idx="1143">
                  <c:v>56180.806000000004</c:v>
                </c:pt>
                <c:pt idx="1144">
                  <c:v>56180.847000000002</c:v>
                </c:pt>
                <c:pt idx="1145">
                  <c:v>56180.889000000003</c:v>
                </c:pt>
                <c:pt idx="1146">
                  <c:v>56180.931000000004</c:v>
                </c:pt>
                <c:pt idx="1147">
                  <c:v>56180.972000000002</c:v>
                </c:pt>
                <c:pt idx="1148">
                  <c:v>56181.014000000003</c:v>
                </c:pt>
                <c:pt idx="1149">
                  <c:v>56181.056000000004</c:v>
                </c:pt>
                <c:pt idx="1150">
                  <c:v>56181.096999999994</c:v>
                </c:pt>
                <c:pt idx="1151">
                  <c:v>56181.138999999996</c:v>
                </c:pt>
                <c:pt idx="1152">
                  <c:v>56181.181000000004</c:v>
                </c:pt>
                <c:pt idx="1153">
                  <c:v>56181.221999999994</c:v>
                </c:pt>
                <c:pt idx="1154">
                  <c:v>56181.263999999996</c:v>
                </c:pt>
                <c:pt idx="1155">
                  <c:v>56181.306000000004</c:v>
                </c:pt>
                <c:pt idx="1156">
                  <c:v>56181.347000000002</c:v>
                </c:pt>
                <c:pt idx="1157">
                  <c:v>56181.389000000003</c:v>
                </c:pt>
                <c:pt idx="1158">
                  <c:v>56181.431000000004</c:v>
                </c:pt>
                <c:pt idx="1159">
                  <c:v>56181.472000000002</c:v>
                </c:pt>
                <c:pt idx="1160">
                  <c:v>56181.514000000003</c:v>
                </c:pt>
                <c:pt idx="1161">
                  <c:v>56181.556000000004</c:v>
                </c:pt>
                <c:pt idx="1162">
                  <c:v>56181.596999999994</c:v>
                </c:pt>
                <c:pt idx="1163">
                  <c:v>56181.638999999996</c:v>
                </c:pt>
                <c:pt idx="1164">
                  <c:v>56181.681000000004</c:v>
                </c:pt>
                <c:pt idx="1165">
                  <c:v>56181.721999999994</c:v>
                </c:pt>
                <c:pt idx="1166">
                  <c:v>56181.763999999996</c:v>
                </c:pt>
                <c:pt idx="1167">
                  <c:v>56181.806000000004</c:v>
                </c:pt>
                <c:pt idx="1168">
                  <c:v>56181.847000000002</c:v>
                </c:pt>
                <c:pt idx="1169">
                  <c:v>56181.889000000003</c:v>
                </c:pt>
                <c:pt idx="1170">
                  <c:v>56181.931000000004</c:v>
                </c:pt>
                <c:pt idx="1171">
                  <c:v>56181.972000000002</c:v>
                </c:pt>
                <c:pt idx="1172">
                  <c:v>56182.014000000003</c:v>
                </c:pt>
                <c:pt idx="1173">
                  <c:v>56182.056000000004</c:v>
                </c:pt>
                <c:pt idx="1174">
                  <c:v>56182.096999999994</c:v>
                </c:pt>
                <c:pt idx="1175">
                  <c:v>56182.138999999996</c:v>
                </c:pt>
                <c:pt idx="1176">
                  <c:v>56182.181000000004</c:v>
                </c:pt>
                <c:pt idx="1177">
                  <c:v>56182.221999999994</c:v>
                </c:pt>
                <c:pt idx="1178">
                  <c:v>56182.263999999996</c:v>
                </c:pt>
                <c:pt idx="1179">
                  <c:v>56182.306000000004</c:v>
                </c:pt>
                <c:pt idx="1180">
                  <c:v>56182.347000000002</c:v>
                </c:pt>
                <c:pt idx="1181">
                  <c:v>56182.389000000003</c:v>
                </c:pt>
                <c:pt idx="1182">
                  <c:v>56182.431000000004</c:v>
                </c:pt>
                <c:pt idx="1183">
                  <c:v>56182.472000000002</c:v>
                </c:pt>
                <c:pt idx="1184">
                  <c:v>56182.514000000003</c:v>
                </c:pt>
                <c:pt idx="1185">
                  <c:v>56182.556000000004</c:v>
                </c:pt>
                <c:pt idx="1186">
                  <c:v>56182.596999999994</c:v>
                </c:pt>
                <c:pt idx="1187">
                  <c:v>56182.638999999996</c:v>
                </c:pt>
                <c:pt idx="1188">
                  <c:v>56182.681000000004</c:v>
                </c:pt>
                <c:pt idx="1189">
                  <c:v>56182.721999999994</c:v>
                </c:pt>
                <c:pt idx="1190">
                  <c:v>56182.763999999996</c:v>
                </c:pt>
                <c:pt idx="1191">
                  <c:v>56182.806000000004</c:v>
                </c:pt>
                <c:pt idx="1192">
                  <c:v>56182.847000000002</c:v>
                </c:pt>
                <c:pt idx="1193">
                  <c:v>56182.889000000003</c:v>
                </c:pt>
                <c:pt idx="1194">
                  <c:v>56182.931000000004</c:v>
                </c:pt>
                <c:pt idx="1195">
                  <c:v>56182.972000000002</c:v>
                </c:pt>
                <c:pt idx="1196">
                  <c:v>56183.014000000003</c:v>
                </c:pt>
                <c:pt idx="1197">
                  <c:v>56183.056000000004</c:v>
                </c:pt>
                <c:pt idx="1198">
                  <c:v>56183.096999999994</c:v>
                </c:pt>
                <c:pt idx="1199">
                  <c:v>56183.138999999996</c:v>
                </c:pt>
                <c:pt idx="1200">
                  <c:v>56183.181000000004</c:v>
                </c:pt>
                <c:pt idx="1201">
                  <c:v>56183.221999999994</c:v>
                </c:pt>
                <c:pt idx="1202">
                  <c:v>56183.263999999996</c:v>
                </c:pt>
                <c:pt idx="1203">
                  <c:v>56183.306000000004</c:v>
                </c:pt>
                <c:pt idx="1204">
                  <c:v>56183.347000000002</c:v>
                </c:pt>
                <c:pt idx="1205">
                  <c:v>56183.389000000003</c:v>
                </c:pt>
                <c:pt idx="1206">
                  <c:v>56183.431000000004</c:v>
                </c:pt>
                <c:pt idx="1207">
                  <c:v>56183.472000000002</c:v>
                </c:pt>
                <c:pt idx="1208">
                  <c:v>56183.514000000003</c:v>
                </c:pt>
                <c:pt idx="1209">
                  <c:v>56183.556000000004</c:v>
                </c:pt>
                <c:pt idx="1210">
                  <c:v>56183.596999999994</c:v>
                </c:pt>
                <c:pt idx="1211">
                  <c:v>56183.638999999996</c:v>
                </c:pt>
                <c:pt idx="1212">
                  <c:v>56183.721999999994</c:v>
                </c:pt>
                <c:pt idx="1213">
                  <c:v>56183.763999999996</c:v>
                </c:pt>
                <c:pt idx="1214">
                  <c:v>56183.806000000004</c:v>
                </c:pt>
                <c:pt idx="1215">
                  <c:v>56183.847000000002</c:v>
                </c:pt>
                <c:pt idx="1216">
                  <c:v>56183.889000000003</c:v>
                </c:pt>
                <c:pt idx="1217">
                  <c:v>56184.056000000004</c:v>
                </c:pt>
                <c:pt idx="1218">
                  <c:v>56184.096999999994</c:v>
                </c:pt>
                <c:pt idx="1219">
                  <c:v>56184.138999999996</c:v>
                </c:pt>
                <c:pt idx="1220">
                  <c:v>56184.181000000004</c:v>
                </c:pt>
                <c:pt idx="1221">
                  <c:v>56184.221999999994</c:v>
                </c:pt>
                <c:pt idx="1222">
                  <c:v>56184.263999999996</c:v>
                </c:pt>
                <c:pt idx="1223">
                  <c:v>56184.306000000004</c:v>
                </c:pt>
                <c:pt idx="1224">
                  <c:v>56184.347000000002</c:v>
                </c:pt>
                <c:pt idx="1225">
                  <c:v>56184.389000000003</c:v>
                </c:pt>
                <c:pt idx="1226">
                  <c:v>56184.431000000004</c:v>
                </c:pt>
                <c:pt idx="1227">
                  <c:v>56184.472000000002</c:v>
                </c:pt>
                <c:pt idx="1228">
                  <c:v>56184.514000000003</c:v>
                </c:pt>
                <c:pt idx="1229">
                  <c:v>56184.556000000004</c:v>
                </c:pt>
                <c:pt idx="1230">
                  <c:v>56184.596999999994</c:v>
                </c:pt>
                <c:pt idx="1231">
                  <c:v>56184.638999999996</c:v>
                </c:pt>
                <c:pt idx="1232">
                  <c:v>56184.681000000004</c:v>
                </c:pt>
                <c:pt idx="1233">
                  <c:v>56184.721999999994</c:v>
                </c:pt>
                <c:pt idx="1234">
                  <c:v>56184.763999999996</c:v>
                </c:pt>
                <c:pt idx="1235">
                  <c:v>56184.806000000004</c:v>
                </c:pt>
                <c:pt idx="1236">
                  <c:v>56184.847000000002</c:v>
                </c:pt>
                <c:pt idx="1237">
                  <c:v>56184.889000000003</c:v>
                </c:pt>
                <c:pt idx="1238">
                  <c:v>56184.931000000004</c:v>
                </c:pt>
                <c:pt idx="1239">
                  <c:v>56184.972000000002</c:v>
                </c:pt>
                <c:pt idx="1240">
                  <c:v>56185.014000000003</c:v>
                </c:pt>
                <c:pt idx="1241">
                  <c:v>56185.056000000004</c:v>
                </c:pt>
                <c:pt idx="1242">
                  <c:v>56185.096999999994</c:v>
                </c:pt>
                <c:pt idx="1243">
                  <c:v>56185.138999999996</c:v>
                </c:pt>
                <c:pt idx="1244">
                  <c:v>56185.181000000004</c:v>
                </c:pt>
                <c:pt idx="1245">
                  <c:v>56185.221999999994</c:v>
                </c:pt>
                <c:pt idx="1246">
                  <c:v>56185.263999999996</c:v>
                </c:pt>
                <c:pt idx="1247">
                  <c:v>56185.306000000004</c:v>
                </c:pt>
                <c:pt idx="1248">
                  <c:v>56185.347000000002</c:v>
                </c:pt>
                <c:pt idx="1249">
                  <c:v>56185.389000000003</c:v>
                </c:pt>
                <c:pt idx="1250">
                  <c:v>56185.431000000004</c:v>
                </c:pt>
                <c:pt idx="1251">
                  <c:v>56185.472000000002</c:v>
                </c:pt>
                <c:pt idx="1252">
                  <c:v>56185.514000000003</c:v>
                </c:pt>
                <c:pt idx="1253">
                  <c:v>56185.556000000004</c:v>
                </c:pt>
                <c:pt idx="1254">
                  <c:v>56185.596999999994</c:v>
                </c:pt>
                <c:pt idx="1255">
                  <c:v>56185.638999999996</c:v>
                </c:pt>
                <c:pt idx="1256">
                  <c:v>56185.681000000004</c:v>
                </c:pt>
                <c:pt idx="1257">
                  <c:v>56185.721999999994</c:v>
                </c:pt>
                <c:pt idx="1258">
                  <c:v>56185.763999999996</c:v>
                </c:pt>
                <c:pt idx="1259">
                  <c:v>56185.806000000004</c:v>
                </c:pt>
                <c:pt idx="1260">
                  <c:v>56185.847000000002</c:v>
                </c:pt>
                <c:pt idx="1261">
                  <c:v>56185.889000000003</c:v>
                </c:pt>
                <c:pt idx="1262">
                  <c:v>56185.931000000004</c:v>
                </c:pt>
                <c:pt idx="1263">
                  <c:v>56185.972000000002</c:v>
                </c:pt>
                <c:pt idx="1264">
                  <c:v>56186.014000000003</c:v>
                </c:pt>
                <c:pt idx="1265">
                  <c:v>56186.056000000004</c:v>
                </c:pt>
                <c:pt idx="1266">
                  <c:v>56186.096999999994</c:v>
                </c:pt>
                <c:pt idx="1267">
                  <c:v>56186.138999999996</c:v>
                </c:pt>
                <c:pt idx="1268">
                  <c:v>56186.181000000004</c:v>
                </c:pt>
                <c:pt idx="1269">
                  <c:v>56186.221999999994</c:v>
                </c:pt>
                <c:pt idx="1270">
                  <c:v>56186.263999999996</c:v>
                </c:pt>
                <c:pt idx="1271">
                  <c:v>56186.306000000004</c:v>
                </c:pt>
                <c:pt idx="1272">
                  <c:v>56186.347000000002</c:v>
                </c:pt>
                <c:pt idx="1273">
                  <c:v>56186.389000000003</c:v>
                </c:pt>
                <c:pt idx="1274">
                  <c:v>56186.431000000004</c:v>
                </c:pt>
                <c:pt idx="1275">
                  <c:v>56186.472000000002</c:v>
                </c:pt>
                <c:pt idx="1276">
                  <c:v>56186.514000000003</c:v>
                </c:pt>
                <c:pt idx="1277">
                  <c:v>56186.556000000004</c:v>
                </c:pt>
                <c:pt idx="1278">
                  <c:v>56186.596999999994</c:v>
                </c:pt>
                <c:pt idx="1279">
                  <c:v>56186.638999999996</c:v>
                </c:pt>
                <c:pt idx="1280">
                  <c:v>56186.681000000004</c:v>
                </c:pt>
                <c:pt idx="1281">
                  <c:v>56186.721999999994</c:v>
                </c:pt>
                <c:pt idx="1282">
                  <c:v>56186.763999999996</c:v>
                </c:pt>
                <c:pt idx="1283">
                  <c:v>56186.806000000004</c:v>
                </c:pt>
                <c:pt idx="1284">
                  <c:v>56186.847000000002</c:v>
                </c:pt>
                <c:pt idx="1285">
                  <c:v>56186.889000000003</c:v>
                </c:pt>
                <c:pt idx="1286">
                  <c:v>56186.931000000004</c:v>
                </c:pt>
                <c:pt idx="1287">
                  <c:v>56186.972000000002</c:v>
                </c:pt>
                <c:pt idx="1288">
                  <c:v>56187.014000000003</c:v>
                </c:pt>
                <c:pt idx="1289">
                  <c:v>56187.056000000004</c:v>
                </c:pt>
                <c:pt idx="1290">
                  <c:v>56187.096999999994</c:v>
                </c:pt>
                <c:pt idx="1291">
                  <c:v>56187.138999999996</c:v>
                </c:pt>
                <c:pt idx="1292">
                  <c:v>56187.181000000004</c:v>
                </c:pt>
                <c:pt idx="1293">
                  <c:v>56187.221999999994</c:v>
                </c:pt>
                <c:pt idx="1294">
                  <c:v>56187.263999999996</c:v>
                </c:pt>
                <c:pt idx="1295">
                  <c:v>56187.306000000004</c:v>
                </c:pt>
                <c:pt idx="1296">
                  <c:v>56187.347000000002</c:v>
                </c:pt>
                <c:pt idx="1297">
                  <c:v>56187.389000000003</c:v>
                </c:pt>
                <c:pt idx="1298">
                  <c:v>56187.431000000004</c:v>
                </c:pt>
                <c:pt idx="1299">
                  <c:v>56187.472000000002</c:v>
                </c:pt>
                <c:pt idx="1300">
                  <c:v>56187.514000000003</c:v>
                </c:pt>
                <c:pt idx="1301">
                  <c:v>56187.556000000004</c:v>
                </c:pt>
                <c:pt idx="1302">
                  <c:v>56187.596999999994</c:v>
                </c:pt>
                <c:pt idx="1303">
                  <c:v>56187.638999999996</c:v>
                </c:pt>
                <c:pt idx="1304">
                  <c:v>56187.681000000004</c:v>
                </c:pt>
                <c:pt idx="1305">
                  <c:v>56187.721999999994</c:v>
                </c:pt>
                <c:pt idx="1306">
                  <c:v>56187.763999999996</c:v>
                </c:pt>
                <c:pt idx="1307">
                  <c:v>56187.806000000004</c:v>
                </c:pt>
                <c:pt idx="1308">
                  <c:v>56187.931000000004</c:v>
                </c:pt>
                <c:pt idx="1309">
                  <c:v>56187.972000000002</c:v>
                </c:pt>
                <c:pt idx="1310">
                  <c:v>56188.014000000003</c:v>
                </c:pt>
                <c:pt idx="1311">
                  <c:v>56188.056000000004</c:v>
                </c:pt>
                <c:pt idx="1312">
                  <c:v>56188.096999999994</c:v>
                </c:pt>
                <c:pt idx="1313">
                  <c:v>56188.138999999996</c:v>
                </c:pt>
                <c:pt idx="1314">
                  <c:v>56188.181000000004</c:v>
                </c:pt>
                <c:pt idx="1315">
                  <c:v>56188.221999999994</c:v>
                </c:pt>
                <c:pt idx="1316">
                  <c:v>56188.263999999996</c:v>
                </c:pt>
                <c:pt idx="1317">
                  <c:v>56188.306000000004</c:v>
                </c:pt>
                <c:pt idx="1318">
                  <c:v>56188.347000000002</c:v>
                </c:pt>
                <c:pt idx="1319">
                  <c:v>56188.389000000003</c:v>
                </c:pt>
                <c:pt idx="1320">
                  <c:v>56188.431000000004</c:v>
                </c:pt>
                <c:pt idx="1321">
                  <c:v>56188.472000000002</c:v>
                </c:pt>
                <c:pt idx="1322">
                  <c:v>56188.514000000003</c:v>
                </c:pt>
                <c:pt idx="1323">
                  <c:v>56188.556000000004</c:v>
                </c:pt>
                <c:pt idx="1324">
                  <c:v>56188.596999999994</c:v>
                </c:pt>
                <c:pt idx="1325">
                  <c:v>56188.638999999996</c:v>
                </c:pt>
                <c:pt idx="1326">
                  <c:v>56188.681000000004</c:v>
                </c:pt>
                <c:pt idx="1327">
                  <c:v>56188.721999999994</c:v>
                </c:pt>
                <c:pt idx="1328">
                  <c:v>56188.763999999996</c:v>
                </c:pt>
                <c:pt idx="1329">
                  <c:v>56188.806000000004</c:v>
                </c:pt>
                <c:pt idx="1330">
                  <c:v>56188.847000000002</c:v>
                </c:pt>
                <c:pt idx="1331">
                  <c:v>56188.889000000003</c:v>
                </c:pt>
                <c:pt idx="1332">
                  <c:v>56188.931000000004</c:v>
                </c:pt>
                <c:pt idx="1333">
                  <c:v>56188.972000000002</c:v>
                </c:pt>
                <c:pt idx="1334">
                  <c:v>56189.014000000003</c:v>
                </c:pt>
                <c:pt idx="1335">
                  <c:v>56189.056000000004</c:v>
                </c:pt>
                <c:pt idx="1336">
                  <c:v>56189.096999999994</c:v>
                </c:pt>
                <c:pt idx="1337">
                  <c:v>56189.138999999996</c:v>
                </c:pt>
                <c:pt idx="1338">
                  <c:v>56189.181000000004</c:v>
                </c:pt>
                <c:pt idx="1339">
                  <c:v>56189.221999999994</c:v>
                </c:pt>
                <c:pt idx="1340">
                  <c:v>56189.263999999996</c:v>
                </c:pt>
                <c:pt idx="1341">
                  <c:v>56189.306000000004</c:v>
                </c:pt>
                <c:pt idx="1342">
                  <c:v>56189.347000000002</c:v>
                </c:pt>
                <c:pt idx="1343">
                  <c:v>56189.389000000003</c:v>
                </c:pt>
                <c:pt idx="1344">
                  <c:v>56189.431000000004</c:v>
                </c:pt>
                <c:pt idx="1345">
                  <c:v>56189.472000000002</c:v>
                </c:pt>
                <c:pt idx="1346">
                  <c:v>56189.514000000003</c:v>
                </c:pt>
                <c:pt idx="1347">
                  <c:v>56189.556000000004</c:v>
                </c:pt>
                <c:pt idx="1348">
                  <c:v>56189.596999999994</c:v>
                </c:pt>
                <c:pt idx="1349">
                  <c:v>56189.638999999996</c:v>
                </c:pt>
                <c:pt idx="1350">
                  <c:v>56189.681000000004</c:v>
                </c:pt>
                <c:pt idx="1351">
                  <c:v>56189.721999999994</c:v>
                </c:pt>
                <c:pt idx="1352">
                  <c:v>56189.763999999996</c:v>
                </c:pt>
                <c:pt idx="1353">
                  <c:v>56189.806000000004</c:v>
                </c:pt>
                <c:pt idx="1354">
                  <c:v>56189.847000000002</c:v>
                </c:pt>
                <c:pt idx="1355">
                  <c:v>56189.889000000003</c:v>
                </c:pt>
                <c:pt idx="1356">
                  <c:v>56189.931000000004</c:v>
                </c:pt>
                <c:pt idx="1357">
                  <c:v>56189.972000000002</c:v>
                </c:pt>
                <c:pt idx="1358">
                  <c:v>56190.014000000003</c:v>
                </c:pt>
                <c:pt idx="1359">
                  <c:v>56190.056000000004</c:v>
                </c:pt>
                <c:pt idx="1360">
                  <c:v>56190.096999999994</c:v>
                </c:pt>
                <c:pt idx="1361">
                  <c:v>56190.138999999996</c:v>
                </c:pt>
                <c:pt idx="1362">
                  <c:v>56190.181000000004</c:v>
                </c:pt>
                <c:pt idx="1363">
                  <c:v>56190.221999999994</c:v>
                </c:pt>
                <c:pt idx="1364">
                  <c:v>56190.263999999996</c:v>
                </c:pt>
                <c:pt idx="1365">
                  <c:v>56190.306000000004</c:v>
                </c:pt>
                <c:pt idx="1366">
                  <c:v>56190.347000000002</c:v>
                </c:pt>
                <c:pt idx="1367">
                  <c:v>56190.389000000003</c:v>
                </c:pt>
                <c:pt idx="1368">
                  <c:v>56190.431000000004</c:v>
                </c:pt>
                <c:pt idx="1369">
                  <c:v>56190.472000000002</c:v>
                </c:pt>
                <c:pt idx="1370">
                  <c:v>56190.514000000003</c:v>
                </c:pt>
                <c:pt idx="1371">
                  <c:v>56190.556000000004</c:v>
                </c:pt>
                <c:pt idx="1372">
                  <c:v>56190.596999999994</c:v>
                </c:pt>
                <c:pt idx="1373">
                  <c:v>56190.638999999996</c:v>
                </c:pt>
                <c:pt idx="1374">
                  <c:v>56190.681000000004</c:v>
                </c:pt>
                <c:pt idx="1375">
                  <c:v>56190.721999999994</c:v>
                </c:pt>
                <c:pt idx="1376">
                  <c:v>56190.763999999996</c:v>
                </c:pt>
                <c:pt idx="1377">
                  <c:v>56190.806000000004</c:v>
                </c:pt>
                <c:pt idx="1378">
                  <c:v>56190.847000000002</c:v>
                </c:pt>
                <c:pt idx="1379">
                  <c:v>56190.889000000003</c:v>
                </c:pt>
                <c:pt idx="1380">
                  <c:v>56190.931000000004</c:v>
                </c:pt>
                <c:pt idx="1381">
                  <c:v>56190.972000000002</c:v>
                </c:pt>
                <c:pt idx="1382">
                  <c:v>56191.014000000003</c:v>
                </c:pt>
                <c:pt idx="1383">
                  <c:v>56191.056000000004</c:v>
                </c:pt>
                <c:pt idx="1384">
                  <c:v>56191.096999999994</c:v>
                </c:pt>
                <c:pt idx="1385">
                  <c:v>56191.138999999996</c:v>
                </c:pt>
                <c:pt idx="1386">
                  <c:v>56191.181000000004</c:v>
                </c:pt>
                <c:pt idx="1387">
                  <c:v>56191.221999999994</c:v>
                </c:pt>
                <c:pt idx="1388">
                  <c:v>56191.263999999996</c:v>
                </c:pt>
                <c:pt idx="1389">
                  <c:v>56191.306000000004</c:v>
                </c:pt>
                <c:pt idx="1390">
                  <c:v>56191.347000000002</c:v>
                </c:pt>
                <c:pt idx="1391">
                  <c:v>56191.389000000003</c:v>
                </c:pt>
                <c:pt idx="1392">
                  <c:v>56191.431000000004</c:v>
                </c:pt>
                <c:pt idx="1393">
                  <c:v>56191.472000000002</c:v>
                </c:pt>
                <c:pt idx="1394">
                  <c:v>56191.514000000003</c:v>
                </c:pt>
                <c:pt idx="1395">
                  <c:v>56191.556000000004</c:v>
                </c:pt>
                <c:pt idx="1396">
                  <c:v>56191.596999999994</c:v>
                </c:pt>
                <c:pt idx="1397">
                  <c:v>56191.638999999996</c:v>
                </c:pt>
                <c:pt idx="1398">
                  <c:v>56191.681000000004</c:v>
                </c:pt>
                <c:pt idx="1399">
                  <c:v>56191.721999999994</c:v>
                </c:pt>
                <c:pt idx="1400">
                  <c:v>56191.763999999996</c:v>
                </c:pt>
                <c:pt idx="1401">
                  <c:v>56191.806000000004</c:v>
                </c:pt>
                <c:pt idx="1402">
                  <c:v>56191.847000000002</c:v>
                </c:pt>
                <c:pt idx="1403">
                  <c:v>56191.889000000003</c:v>
                </c:pt>
                <c:pt idx="1404">
                  <c:v>56191.931000000004</c:v>
                </c:pt>
                <c:pt idx="1405">
                  <c:v>56191.972000000002</c:v>
                </c:pt>
                <c:pt idx="1406">
                  <c:v>56192.014000000003</c:v>
                </c:pt>
                <c:pt idx="1407">
                  <c:v>56192.056000000004</c:v>
                </c:pt>
                <c:pt idx="1408">
                  <c:v>56192.096999999994</c:v>
                </c:pt>
                <c:pt idx="1409">
                  <c:v>56192.138999999996</c:v>
                </c:pt>
                <c:pt idx="1410">
                  <c:v>56192.181000000004</c:v>
                </c:pt>
                <c:pt idx="1411">
                  <c:v>56192.221999999994</c:v>
                </c:pt>
                <c:pt idx="1412">
                  <c:v>56192.263999999996</c:v>
                </c:pt>
                <c:pt idx="1413">
                  <c:v>56192.306000000004</c:v>
                </c:pt>
                <c:pt idx="1414">
                  <c:v>56192.347000000002</c:v>
                </c:pt>
                <c:pt idx="1415">
                  <c:v>56192.389000000003</c:v>
                </c:pt>
                <c:pt idx="1416">
                  <c:v>56192.431000000004</c:v>
                </c:pt>
                <c:pt idx="1417">
                  <c:v>56192.472000000002</c:v>
                </c:pt>
                <c:pt idx="1418">
                  <c:v>56192.514000000003</c:v>
                </c:pt>
                <c:pt idx="1419">
                  <c:v>56192.556000000004</c:v>
                </c:pt>
                <c:pt idx="1420">
                  <c:v>56192.596999999994</c:v>
                </c:pt>
                <c:pt idx="1421">
                  <c:v>56192.638999999996</c:v>
                </c:pt>
                <c:pt idx="1422">
                  <c:v>56192.681000000004</c:v>
                </c:pt>
                <c:pt idx="1423">
                  <c:v>56192.721999999994</c:v>
                </c:pt>
                <c:pt idx="1424">
                  <c:v>56192.763999999996</c:v>
                </c:pt>
                <c:pt idx="1425">
                  <c:v>56192.806000000004</c:v>
                </c:pt>
                <c:pt idx="1426">
                  <c:v>56192.847000000002</c:v>
                </c:pt>
                <c:pt idx="1427">
                  <c:v>56192.889000000003</c:v>
                </c:pt>
                <c:pt idx="1428">
                  <c:v>56192.931000000004</c:v>
                </c:pt>
              </c:numCache>
            </c:numRef>
          </c:xVal>
          <c:yVal>
            <c:numRef>
              <c:f>Figure_4_Data!$B$1:$B$1429</c:f>
              <c:numCache>
                <c:formatCode>General</c:formatCode>
                <c:ptCount val="1429"/>
                <c:pt idx="0">
                  <c:v>9.41</c:v>
                </c:pt>
                <c:pt idx="1">
                  <c:v>-1.1700000000000002</c:v>
                </c:pt>
                <c:pt idx="2">
                  <c:v>-6.72</c:v>
                </c:pt>
                <c:pt idx="3">
                  <c:v>-2.8699999999999997</c:v>
                </c:pt>
                <c:pt idx="4">
                  <c:v>1.23</c:v>
                </c:pt>
                <c:pt idx="5">
                  <c:v>1.22</c:v>
                </c:pt>
                <c:pt idx="6">
                  <c:v>3.88</c:v>
                </c:pt>
                <c:pt idx="7">
                  <c:v>6.4700000000000006</c:v>
                </c:pt>
                <c:pt idx="8">
                  <c:v>5.85</c:v>
                </c:pt>
                <c:pt idx="9">
                  <c:v>-12.34</c:v>
                </c:pt>
                <c:pt idx="10">
                  <c:v>-19.66</c:v>
                </c:pt>
                <c:pt idx="11">
                  <c:v>-13.96</c:v>
                </c:pt>
                <c:pt idx="12">
                  <c:v>-0.95000000000000007</c:v>
                </c:pt>
                <c:pt idx="13">
                  <c:v>2.58</c:v>
                </c:pt>
                <c:pt idx="14">
                  <c:v>-3.4</c:v>
                </c:pt>
                <c:pt idx="15">
                  <c:v>-3.7</c:v>
                </c:pt>
                <c:pt idx="16">
                  <c:v>0.97000000000000008</c:v>
                </c:pt>
                <c:pt idx="17">
                  <c:v>1.7</c:v>
                </c:pt>
                <c:pt idx="18">
                  <c:v>10.47</c:v>
                </c:pt>
                <c:pt idx="19">
                  <c:v>11.81</c:v>
                </c:pt>
                <c:pt idx="20">
                  <c:v>-0.53</c:v>
                </c:pt>
                <c:pt idx="21">
                  <c:v>-5.1599999999999993</c:v>
                </c:pt>
                <c:pt idx="22">
                  <c:v>1.74</c:v>
                </c:pt>
                <c:pt idx="23">
                  <c:v>6.94</c:v>
                </c:pt>
                <c:pt idx="24">
                  <c:v>-1.1000000000000001</c:v>
                </c:pt>
                <c:pt idx="25">
                  <c:v>-8.15</c:v>
                </c:pt>
                <c:pt idx="26">
                  <c:v>-8.17</c:v>
                </c:pt>
                <c:pt idx="27">
                  <c:v>0</c:v>
                </c:pt>
                <c:pt idx="28">
                  <c:v>11.48</c:v>
                </c:pt>
                <c:pt idx="29">
                  <c:v>12.98</c:v>
                </c:pt>
                <c:pt idx="30">
                  <c:v>-1.1100000000000001</c:v>
                </c:pt>
                <c:pt idx="31">
                  <c:v>-8.6</c:v>
                </c:pt>
                <c:pt idx="32">
                  <c:v>-4.7699999999999996</c:v>
                </c:pt>
                <c:pt idx="33">
                  <c:v>4.63</c:v>
                </c:pt>
                <c:pt idx="34">
                  <c:v>2.5099999999999998</c:v>
                </c:pt>
                <c:pt idx="35">
                  <c:v>-9.5500000000000007</c:v>
                </c:pt>
                <c:pt idx="36">
                  <c:v>-9.89</c:v>
                </c:pt>
                <c:pt idx="37">
                  <c:v>-2.3499999999999996</c:v>
                </c:pt>
                <c:pt idx="38">
                  <c:v>1.04</c:v>
                </c:pt>
                <c:pt idx="39">
                  <c:v>-5.68</c:v>
                </c:pt>
                <c:pt idx="40">
                  <c:v>-13.139999999999999</c:v>
                </c:pt>
                <c:pt idx="41">
                  <c:v>-16.93</c:v>
                </c:pt>
                <c:pt idx="42">
                  <c:v>5.1899999999999995</c:v>
                </c:pt>
                <c:pt idx="43">
                  <c:v>16.04</c:v>
                </c:pt>
                <c:pt idx="44">
                  <c:v>8.8700000000000028</c:v>
                </c:pt>
                <c:pt idx="45">
                  <c:v>-0.78</c:v>
                </c:pt>
                <c:pt idx="46">
                  <c:v>-6.84</c:v>
                </c:pt>
                <c:pt idx="47">
                  <c:v>-1.9600000000000002</c:v>
                </c:pt>
                <c:pt idx="48">
                  <c:v>5.14</c:v>
                </c:pt>
                <c:pt idx="49">
                  <c:v>0.8</c:v>
                </c:pt>
                <c:pt idx="50">
                  <c:v>-0.67000000000000015</c:v>
                </c:pt>
                <c:pt idx="51">
                  <c:v>-0.59</c:v>
                </c:pt>
                <c:pt idx="52">
                  <c:v>-4.72</c:v>
                </c:pt>
                <c:pt idx="53">
                  <c:v>-7.02</c:v>
                </c:pt>
                <c:pt idx="54">
                  <c:v>2.0499999999999998</c:v>
                </c:pt>
                <c:pt idx="55">
                  <c:v>3.63</c:v>
                </c:pt>
                <c:pt idx="56">
                  <c:v>1.9100000000000001</c:v>
                </c:pt>
                <c:pt idx="57">
                  <c:v>1.1800000000000002</c:v>
                </c:pt>
                <c:pt idx="58">
                  <c:v>-2.25</c:v>
                </c:pt>
                <c:pt idx="59">
                  <c:v>-3.3099999999999996</c:v>
                </c:pt>
                <c:pt idx="60">
                  <c:v>-0.33000000000000007</c:v>
                </c:pt>
                <c:pt idx="61">
                  <c:v>1.74</c:v>
                </c:pt>
                <c:pt idx="62">
                  <c:v>-8.56</c:v>
                </c:pt>
                <c:pt idx="63">
                  <c:v>-7.6</c:v>
                </c:pt>
                <c:pt idx="64">
                  <c:v>-1.36</c:v>
                </c:pt>
                <c:pt idx="65">
                  <c:v>5.4</c:v>
                </c:pt>
                <c:pt idx="66">
                  <c:v>13.43</c:v>
                </c:pt>
                <c:pt idx="67">
                  <c:v>-1.6800000000000002</c:v>
                </c:pt>
                <c:pt idx="68">
                  <c:v>7.44</c:v>
                </c:pt>
                <c:pt idx="69">
                  <c:v>-13.19</c:v>
                </c:pt>
                <c:pt idx="70">
                  <c:v>-8.49</c:v>
                </c:pt>
                <c:pt idx="71">
                  <c:v>13.04</c:v>
                </c:pt>
                <c:pt idx="72">
                  <c:v>11.27</c:v>
                </c:pt>
                <c:pt idx="73">
                  <c:v>-2.4</c:v>
                </c:pt>
                <c:pt idx="74">
                  <c:v>-8.58</c:v>
                </c:pt>
                <c:pt idx="75">
                  <c:v>1.71</c:v>
                </c:pt>
                <c:pt idx="76">
                  <c:v>13.16</c:v>
                </c:pt>
                <c:pt idx="77">
                  <c:v>-0.69000000000000006</c:v>
                </c:pt>
                <c:pt idx="78">
                  <c:v>-4.8899999999999997</c:v>
                </c:pt>
                <c:pt idx="79">
                  <c:v>4.3099999999999996</c:v>
                </c:pt>
                <c:pt idx="80">
                  <c:v>2.15</c:v>
                </c:pt>
                <c:pt idx="81">
                  <c:v>-2.94</c:v>
                </c:pt>
                <c:pt idx="82">
                  <c:v>-7.24</c:v>
                </c:pt>
                <c:pt idx="83">
                  <c:v>1.43</c:v>
                </c:pt>
                <c:pt idx="84">
                  <c:v>2.08</c:v>
                </c:pt>
                <c:pt idx="85">
                  <c:v>-6.03</c:v>
                </c:pt>
                <c:pt idx="86">
                  <c:v>-0.91</c:v>
                </c:pt>
                <c:pt idx="87">
                  <c:v>0.93</c:v>
                </c:pt>
                <c:pt idx="88">
                  <c:v>0.29000000000000004</c:v>
                </c:pt>
                <c:pt idx="89">
                  <c:v>2.34</c:v>
                </c:pt>
                <c:pt idx="90">
                  <c:v>9.4600000000000026</c:v>
                </c:pt>
                <c:pt idx="91">
                  <c:v>12.01</c:v>
                </c:pt>
                <c:pt idx="92">
                  <c:v>2.1</c:v>
                </c:pt>
                <c:pt idx="93">
                  <c:v>-2.23</c:v>
                </c:pt>
                <c:pt idx="94">
                  <c:v>5.58</c:v>
                </c:pt>
                <c:pt idx="95">
                  <c:v>10.55</c:v>
                </c:pt>
                <c:pt idx="96">
                  <c:v>-0.76000000000000012</c:v>
                </c:pt>
                <c:pt idx="97">
                  <c:v>-9.52</c:v>
                </c:pt>
                <c:pt idx="98">
                  <c:v>-12.49</c:v>
                </c:pt>
                <c:pt idx="99">
                  <c:v>-2.04</c:v>
                </c:pt>
                <c:pt idx="100">
                  <c:v>14.16</c:v>
                </c:pt>
                <c:pt idx="101">
                  <c:v>5.23</c:v>
                </c:pt>
                <c:pt idx="102">
                  <c:v>-5.33</c:v>
                </c:pt>
                <c:pt idx="103">
                  <c:v>-4.58</c:v>
                </c:pt>
                <c:pt idx="104">
                  <c:v>-0.66000000000000014</c:v>
                </c:pt>
                <c:pt idx="105">
                  <c:v>-1.71</c:v>
                </c:pt>
                <c:pt idx="106">
                  <c:v>-6.75</c:v>
                </c:pt>
                <c:pt idx="107">
                  <c:v>-9.01</c:v>
                </c:pt>
                <c:pt idx="108">
                  <c:v>-4.34</c:v>
                </c:pt>
                <c:pt idx="109">
                  <c:v>-4.3099999999999996</c:v>
                </c:pt>
                <c:pt idx="110">
                  <c:v>-6.14</c:v>
                </c:pt>
                <c:pt idx="111">
                  <c:v>-5.14</c:v>
                </c:pt>
                <c:pt idx="112">
                  <c:v>7.05</c:v>
                </c:pt>
                <c:pt idx="113">
                  <c:v>10.67</c:v>
                </c:pt>
                <c:pt idx="114">
                  <c:v>1.58</c:v>
                </c:pt>
                <c:pt idx="115">
                  <c:v>-11.18</c:v>
                </c:pt>
                <c:pt idx="116">
                  <c:v>5.07</c:v>
                </c:pt>
                <c:pt idx="117">
                  <c:v>16.610000000000003</c:v>
                </c:pt>
                <c:pt idx="118">
                  <c:v>9.01</c:v>
                </c:pt>
                <c:pt idx="119">
                  <c:v>3.24</c:v>
                </c:pt>
                <c:pt idx="120">
                  <c:v>-7.92</c:v>
                </c:pt>
                <c:pt idx="121">
                  <c:v>-17.959999999999997</c:v>
                </c:pt>
                <c:pt idx="122">
                  <c:v>-15.56</c:v>
                </c:pt>
                <c:pt idx="123">
                  <c:v>-3.74</c:v>
                </c:pt>
                <c:pt idx="124">
                  <c:v>8.99</c:v>
                </c:pt>
                <c:pt idx="125">
                  <c:v>6.34</c:v>
                </c:pt>
                <c:pt idx="126">
                  <c:v>10.25</c:v>
                </c:pt>
                <c:pt idx="127">
                  <c:v>6.91</c:v>
                </c:pt>
                <c:pt idx="128">
                  <c:v>-6.1199999999999992</c:v>
                </c:pt>
                <c:pt idx="129">
                  <c:v>-10.709999999999999</c:v>
                </c:pt>
                <c:pt idx="130">
                  <c:v>-11.97</c:v>
                </c:pt>
                <c:pt idx="131">
                  <c:v>-10.75</c:v>
                </c:pt>
                <c:pt idx="132">
                  <c:v>-1.1800000000000002</c:v>
                </c:pt>
                <c:pt idx="133">
                  <c:v>2.38</c:v>
                </c:pt>
                <c:pt idx="134">
                  <c:v>-3.98</c:v>
                </c:pt>
                <c:pt idx="135">
                  <c:v>-10.81</c:v>
                </c:pt>
                <c:pt idx="136">
                  <c:v>-10.709999999999999</c:v>
                </c:pt>
                <c:pt idx="137">
                  <c:v>-2.62</c:v>
                </c:pt>
                <c:pt idx="138">
                  <c:v>9.0000000000000011E-2</c:v>
                </c:pt>
                <c:pt idx="139">
                  <c:v>3.15</c:v>
                </c:pt>
                <c:pt idx="140">
                  <c:v>9.4700000000000006</c:v>
                </c:pt>
                <c:pt idx="141">
                  <c:v>1.7</c:v>
                </c:pt>
                <c:pt idx="142">
                  <c:v>-9.34</c:v>
                </c:pt>
                <c:pt idx="143">
                  <c:v>-4.57</c:v>
                </c:pt>
                <c:pt idx="144">
                  <c:v>-7.85</c:v>
                </c:pt>
                <c:pt idx="145">
                  <c:v>-8.3600000000000012</c:v>
                </c:pt>
                <c:pt idx="146">
                  <c:v>-8.629999999999999</c:v>
                </c:pt>
                <c:pt idx="147">
                  <c:v>-2.8</c:v>
                </c:pt>
                <c:pt idx="148">
                  <c:v>-1.1900000000000002</c:v>
                </c:pt>
                <c:pt idx="149">
                  <c:v>-0.4</c:v>
                </c:pt>
                <c:pt idx="150">
                  <c:v>4.4300000000000006</c:v>
                </c:pt>
                <c:pt idx="151">
                  <c:v>3.02</c:v>
                </c:pt>
                <c:pt idx="152">
                  <c:v>-4.9000000000000004</c:v>
                </c:pt>
                <c:pt idx="153">
                  <c:v>-8.4700000000000006</c:v>
                </c:pt>
                <c:pt idx="154">
                  <c:v>-6.6599999999999993</c:v>
                </c:pt>
                <c:pt idx="155">
                  <c:v>-0.56999999999999995</c:v>
                </c:pt>
                <c:pt idx="156">
                  <c:v>5.57</c:v>
                </c:pt>
                <c:pt idx="157">
                  <c:v>5.88</c:v>
                </c:pt>
                <c:pt idx="158">
                  <c:v>-5.72</c:v>
                </c:pt>
                <c:pt idx="159">
                  <c:v>-17.14</c:v>
                </c:pt>
                <c:pt idx="160">
                  <c:v>-8.99</c:v>
                </c:pt>
                <c:pt idx="161">
                  <c:v>9.94</c:v>
                </c:pt>
                <c:pt idx="162">
                  <c:v>7.3</c:v>
                </c:pt>
                <c:pt idx="163">
                  <c:v>2.17</c:v>
                </c:pt>
                <c:pt idx="164">
                  <c:v>6.78</c:v>
                </c:pt>
                <c:pt idx="165">
                  <c:v>11.09</c:v>
                </c:pt>
                <c:pt idx="166">
                  <c:v>4.3</c:v>
                </c:pt>
                <c:pt idx="167">
                  <c:v>3.38</c:v>
                </c:pt>
                <c:pt idx="168">
                  <c:v>-6.71</c:v>
                </c:pt>
                <c:pt idx="169">
                  <c:v>-16.479999999999997</c:v>
                </c:pt>
                <c:pt idx="170">
                  <c:v>-12.870000000000001</c:v>
                </c:pt>
                <c:pt idx="171">
                  <c:v>3.68</c:v>
                </c:pt>
                <c:pt idx="172">
                  <c:v>0.98</c:v>
                </c:pt>
                <c:pt idx="173">
                  <c:v>0.25</c:v>
                </c:pt>
                <c:pt idx="174">
                  <c:v>9.2199999999999989</c:v>
                </c:pt>
                <c:pt idx="175">
                  <c:v>12.639999999999999</c:v>
                </c:pt>
                <c:pt idx="176">
                  <c:v>-1.6900000000000002</c:v>
                </c:pt>
                <c:pt idx="177">
                  <c:v>-12.219999999999999</c:v>
                </c:pt>
                <c:pt idx="178">
                  <c:v>-10.34</c:v>
                </c:pt>
                <c:pt idx="179">
                  <c:v>0.53</c:v>
                </c:pt>
                <c:pt idx="180">
                  <c:v>3.3699999999999997</c:v>
                </c:pt>
                <c:pt idx="181">
                  <c:v>-2.0000000000000004E-2</c:v>
                </c:pt>
                <c:pt idx="182">
                  <c:v>-6.31</c:v>
                </c:pt>
                <c:pt idx="183">
                  <c:v>-8.9</c:v>
                </c:pt>
                <c:pt idx="184">
                  <c:v>-3.7800000000000002</c:v>
                </c:pt>
                <c:pt idx="185">
                  <c:v>4.9300000000000006</c:v>
                </c:pt>
                <c:pt idx="186">
                  <c:v>2.8499999999999996</c:v>
                </c:pt>
                <c:pt idx="187">
                  <c:v>-4.34</c:v>
                </c:pt>
                <c:pt idx="188">
                  <c:v>5.13</c:v>
                </c:pt>
                <c:pt idx="189">
                  <c:v>8.2100000000000009</c:v>
                </c:pt>
                <c:pt idx="190">
                  <c:v>1.9200000000000002</c:v>
                </c:pt>
                <c:pt idx="191">
                  <c:v>-2.66</c:v>
                </c:pt>
                <c:pt idx="192">
                  <c:v>-1.6800000000000002</c:v>
                </c:pt>
                <c:pt idx="193">
                  <c:v>5.51</c:v>
                </c:pt>
                <c:pt idx="194">
                  <c:v>0.47000000000000003</c:v>
                </c:pt>
                <c:pt idx="195">
                  <c:v>-5.71</c:v>
                </c:pt>
                <c:pt idx="196">
                  <c:v>-7.55</c:v>
                </c:pt>
                <c:pt idx="197">
                  <c:v>8.69</c:v>
                </c:pt>
                <c:pt idx="198">
                  <c:v>16.600000000000001</c:v>
                </c:pt>
                <c:pt idx="199">
                  <c:v>5.68</c:v>
                </c:pt>
                <c:pt idx="200">
                  <c:v>-8.42</c:v>
                </c:pt>
                <c:pt idx="201">
                  <c:v>-12.2</c:v>
                </c:pt>
                <c:pt idx="202">
                  <c:v>-12.4</c:v>
                </c:pt>
                <c:pt idx="203">
                  <c:v>5.91</c:v>
                </c:pt>
                <c:pt idx="204">
                  <c:v>10.96</c:v>
                </c:pt>
                <c:pt idx="205">
                  <c:v>6.87</c:v>
                </c:pt>
                <c:pt idx="206">
                  <c:v>-13.17</c:v>
                </c:pt>
                <c:pt idx="207">
                  <c:v>-16.5</c:v>
                </c:pt>
                <c:pt idx="208">
                  <c:v>2.4299999999999997</c:v>
                </c:pt>
                <c:pt idx="209">
                  <c:v>13.450000000000001</c:v>
                </c:pt>
                <c:pt idx="210">
                  <c:v>5.9700000000000006</c:v>
                </c:pt>
                <c:pt idx="211">
                  <c:v>0.55000000000000004</c:v>
                </c:pt>
                <c:pt idx="212">
                  <c:v>17.72</c:v>
                </c:pt>
                <c:pt idx="213">
                  <c:v>19.979999999999997</c:v>
                </c:pt>
                <c:pt idx="214">
                  <c:v>3.59</c:v>
                </c:pt>
                <c:pt idx="215">
                  <c:v>-5.54</c:v>
                </c:pt>
                <c:pt idx="216">
                  <c:v>-8.6</c:v>
                </c:pt>
                <c:pt idx="217">
                  <c:v>-0.95000000000000007</c:v>
                </c:pt>
                <c:pt idx="218">
                  <c:v>2.25</c:v>
                </c:pt>
                <c:pt idx="219">
                  <c:v>-7.57</c:v>
                </c:pt>
                <c:pt idx="220">
                  <c:v>-12.53</c:v>
                </c:pt>
                <c:pt idx="221">
                  <c:v>-2.44</c:v>
                </c:pt>
                <c:pt idx="222">
                  <c:v>6.52</c:v>
                </c:pt>
                <c:pt idx="223">
                  <c:v>14.239999999999998</c:v>
                </c:pt>
                <c:pt idx="224">
                  <c:v>2.3899999999999997</c:v>
                </c:pt>
                <c:pt idx="225">
                  <c:v>-10.67</c:v>
                </c:pt>
                <c:pt idx="226">
                  <c:v>-6.39</c:v>
                </c:pt>
                <c:pt idx="227">
                  <c:v>3.7</c:v>
                </c:pt>
                <c:pt idx="228">
                  <c:v>1.41</c:v>
                </c:pt>
                <c:pt idx="229">
                  <c:v>-12.38</c:v>
                </c:pt>
                <c:pt idx="230">
                  <c:v>-16.350000000000001</c:v>
                </c:pt>
                <c:pt idx="231">
                  <c:v>-9.41</c:v>
                </c:pt>
                <c:pt idx="232">
                  <c:v>6.1199999999999992</c:v>
                </c:pt>
                <c:pt idx="233">
                  <c:v>-1.8800000000000001</c:v>
                </c:pt>
                <c:pt idx="234">
                  <c:v>4.4400000000000004</c:v>
                </c:pt>
                <c:pt idx="235">
                  <c:v>4.8</c:v>
                </c:pt>
                <c:pt idx="236">
                  <c:v>0.8600000000000001</c:v>
                </c:pt>
                <c:pt idx="237">
                  <c:v>-7.5</c:v>
                </c:pt>
                <c:pt idx="238">
                  <c:v>-4</c:v>
                </c:pt>
                <c:pt idx="239">
                  <c:v>2.72</c:v>
                </c:pt>
                <c:pt idx="240">
                  <c:v>5.71</c:v>
                </c:pt>
                <c:pt idx="241">
                  <c:v>9.8700000000000028</c:v>
                </c:pt>
                <c:pt idx="242">
                  <c:v>13.94</c:v>
                </c:pt>
                <c:pt idx="243">
                  <c:v>12.18</c:v>
                </c:pt>
                <c:pt idx="244">
                  <c:v>11.5</c:v>
                </c:pt>
                <c:pt idx="245">
                  <c:v>14.02</c:v>
                </c:pt>
                <c:pt idx="246">
                  <c:v>17.059999999999999</c:v>
                </c:pt>
                <c:pt idx="247">
                  <c:v>26.110000000000003</c:v>
                </c:pt>
                <c:pt idx="248">
                  <c:v>30.73</c:v>
                </c:pt>
                <c:pt idx="249">
                  <c:v>26.08</c:v>
                </c:pt>
                <c:pt idx="250">
                  <c:v>16.71</c:v>
                </c:pt>
                <c:pt idx="251">
                  <c:v>16.91</c:v>
                </c:pt>
                <c:pt idx="252">
                  <c:v>15.67</c:v>
                </c:pt>
                <c:pt idx="253">
                  <c:v>12.33</c:v>
                </c:pt>
                <c:pt idx="254">
                  <c:v>-0.64000000000000012</c:v>
                </c:pt>
                <c:pt idx="255">
                  <c:v>-8.34</c:v>
                </c:pt>
                <c:pt idx="256">
                  <c:v>-16.68</c:v>
                </c:pt>
                <c:pt idx="257">
                  <c:v>-23.72</c:v>
                </c:pt>
                <c:pt idx="258">
                  <c:v>-25.29</c:v>
                </c:pt>
                <c:pt idx="259">
                  <c:v>-33.89</c:v>
                </c:pt>
                <c:pt idx="260">
                  <c:v>-30.22</c:v>
                </c:pt>
                <c:pt idx="261">
                  <c:v>-31.110000000000003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-39.050000000000004</c:v>
                </c:pt>
                <c:pt idx="266">
                  <c:v>-21.79</c:v>
                </c:pt>
                <c:pt idx="267">
                  <c:v>6.7700000000000005</c:v>
                </c:pt>
                <c:pt idx="268">
                  <c:v>13.11</c:v>
                </c:pt>
                <c:pt idx="269">
                  <c:v>5.81</c:v>
                </c:pt>
                <c:pt idx="270">
                  <c:v>-7.22</c:v>
                </c:pt>
                <c:pt idx="271">
                  <c:v>2.74</c:v>
                </c:pt>
                <c:pt idx="272">
                  <c:v>1.9700000000000002</c:v>
                </c:pt>
                <c:pt idx="273">
                  <c:v>-2.8099999999999996</c:v>
                </c:pt>
                <c:pt idx="274">
                  <c:v>-9.99</c:v>
                </c:pt>
                <c:pt idx="275">
                  <c:v>-6.26</c:v>
                </c:pt>
                <c:pt idx="276">
                  <c:v>2.9099999999999997</c:v>
                </c:pt>
                <c:pt idx="277">
                  <c:v>6.9700000000000006</c:v>
                </c:pt>
                <c:pt idx="278">
                  <c:v>-0.60000000000000009</c:v>
                </c:pt>
                <c:pt idx="279">
                  <c:v>-8.84</c:v>
                </c:pt>
                <c:pt idx="280">
                  <c:v>-16.29</c:v>
                </c:pt>
                <c:pt idx="281">
                  <c:v>-3.29</c:v>
                </c:pt>
                <c:pt idx="282">
                  <c:v>7.33</c:v>
                </c:pt>
                <c:pt idx="283">
                  <c:v>5.1099999999999994</c:v>
                </c:pt>
                <c:pt idx="284">
                  <c:v>13.03</c:v>
                </c:pt>
                <c:pt idx="285">
                  <c:v>16.579999999999995</c:v>
                </c:pt>
                <c:pt idx="286">
                  <c:v>-2.73</c:v>
                </c:pt>
                <c:pt idx="287">
                  <c:v>-2.04</c:v>
                </c:pt>
                <c:pt idx="288">
                  <c:v>4.9300000000000006</c:v>
                </c:pt>
                <c:pt idx="289">
                  <c:v>11.96</c:v>
                </c:pt>
                <c:pt idx="290">
                  <c:v>11.5</c:v>
                </c:pt>
                <c:pt idx="291">
                  <c:v>-6.9</c:v>
                </c:pt>
                <c:pt idx="292">
                  <c:v>-10.61</c:v>
                </c:pt>
                <c:pt idx="293">
                  <c:v>3.7600000000000002</c:v>
                </c:pt>
                <c:pt idx="294">
                  <c:v>9.7100000000000009</c:v>
                </c:pt>
                <c:pt idx="295">
                  <c:v>7.18</c:v>
                </c:pt>
                <c:pt idx="296">
                  <c:v>5.92</c:v>
                </c:pt>
                <c:pt idx="297">
                  <c:v>-1.6700000000000002</c:v>
                </c:pt>
                <c:pt idx="298">
                  <c:v>-11.83</c:v>
                </c:pt>
                <c:pt idx="299">
                  <c:v>-5.2</c:v>
                </c:pt>
                <c:pt idx="300">
                  <c:v>9.0000000000000011E-2</c:v>
                </c:pt>
                <c:pt idx="301">
                  <c:v>6.25</c:v>
                </c:pt>
                <c:pt idx="302">
                  <c:v>1.24</c:v>
                </c:pt>
                <c:pt idx="303">
                  <c:v>-5.3599999999999994</c:v>
                </c:pt>
                <c:pt idx="304">
                  <c:v>-1.08</c:v>
                </c:pt>
                <c:pt idx="305">
                  <c:v>6.72</c:v>
                </c:pt>
                <c:pt idx="306">
                  <c:v>6.95</c:v>
                </c:pt>
                <c:pt idx="307">
                  <c:v>2.08</c:v>
                </c:pt>
                <c:pt idx="308">
                  <c:v>2.2999999999999998</c:v>
                </c:pt>
                <c:pt idx="309">
                  <c:v>3.9299999999999997</c:v>
                </c:pt>
                <c:pt idx="310">
                  <c:v>-0.19</c:v>
                </c:pt>
                <c:pt idx="311">
                  <c:v>-2.0000000000000004E-2</c:v>
                </c:pt>
                <c:pt idx="312">
                  <c:v>3.98</c:v>
                </c:pt>
                <c:pt idx="313">
                  <c:v>6.06</c:v>
                </c:pt>
                <c:pt idx="314">
                  <c:v>6.8</c:v>
                </c:pt>
                <c:pt idx="315">
                  <c:v>-2.94</c:v>
                </c:pt>
                <c:pt idx="316">
                  <c:v>-1.61</c:v>
                </c:pt>
                <c:pt idx="317">
                  <c:v>3.94</c:v>
                </c:pt>
                <c:pt idx="318">
                  <c:v>3.4</c:v>
                </c:pt>
                <c:pt idx="319">
                  <c:v>9.7000000000000011</c:v>
                </c:pt>
                <c:pt idx="320">
                  <c:v>1.8</c:v>
                </c:pt>
                <c:pt idx="321">
                  <c:v>-8.7399999999999984</c:v>
                </c:pt>
                <c:pt idx="322">
                  <c:v>-13.739999999999998</c:v>
                </c:pt>
                <c:pt idx="323">
                  <c:v>4.8099999999999996</c:v>
                </c:pt>
                <c:pt idx="324">
                  <c:v>5.64</c:v>
                </c:pt>
                <c:pt idx="325">
                  <c:v>6.91</c:v>
                </c:pt>
                <c:pt idx="326">
                  <c:v>-13.719999999999999</c:v>
                </c:pt>
                <c:pt idx="327">
                  <c:v>-24.04</c:v>
                </c:pt>
                <c:pt idx="328">
                  <c:v>-5.96</c:v>
                </c:pt>
                <c:pt idx="329">
                  <c:v>11.31</c:v>
                </c:pt>
                <c:pt idx="330">
                  <c:v>11.92</c:v>
                </c:pt>
                <c:pt idx="331">
                  <c:v>-1.1800000000000002</c:v>
                </c:pt>
                <c:pt idx="332">
                  <c:v>-7.18</c:v>
                </c:pt>
                <c:pt idx="333">
                  <c:v>4.95</c:v>
                </c:pt>
                <c:pt idx="334">
                  <c:v>9.34</c:v>
                </c:pt>
                <c:pt idx="335">
                  <c:v>5.8199999999999994</c:v>
                </c:pt>
                <c:pt idx="336">
                  <c:v>-1.53</c:v>
                </c:pt>
                <c:pt idx="337">
                  <c:v>-12.860000000000001</c:v>
                </c:pt>
                <c:pt idx="338">
                  <c:v>-11.51</c:v>
                </c:pt>
                <c:pt idx="339">
                  <c:v>-2.3499999999999996</c:v>
                </c:pt>
                <c:pt idx="340">
                  <c:v>5.08</c:v>
                </c:pt>
                <c:pt idx="341">
                  <c:v>6.9700000000000006</c:v>
                </c:pt>
                <c:pt idx="342">
                  <c:v>5.4300000000000006</c:v>
                </c:pt>
                <c:pt idx="343">
                  <c:v>4.9800000000000004</c:v>
                </c:pt>
                <c:pt idx="344">
                  <c:v>-4.7</c:v>
                </c:pt>
                <c:pt idx="345">
                  <c:v>-8.06</c:v>
                </c:pt>
                <c:pt idx="346">
                  <c:v>-8.34</c:v>
                </c:pt>
                <c:pt idx="347">
                  <c:v>6.59</c:v>
                </c:pt>
                <c:pt idx="348">
                  <c:v>4.28</c:v>
                </c:pt>
                <c:pt idx="349">
                  <c:v>4.8</c:v>
                </c:pt>
                <c:pt idx="350">
                  <c:v>4.74</c:v>
                </c:pt>
                <c:pt idx="351">
                  <c:v>-37.44</c:v>
                </c:pt>
                <c:pt idx="352">
                  <c:v>-22.06</c:v>
                </c:pt>
                <c:pt idx="353">
                  <c:v>14.17</c:v>
                </c:pt>
                <c:pt idx="354">
                  <c:v>20.079999999999995</c:v>
                </c:pt>
                <c:pt idx="355">
                  <c:v>1.6500000000000001</c:v>
                </c:pt>
                <c:pt idx="356">
                  <c:v>-11.6</c:v>
                </c:pt>
                <c:pt idx="357">
                  <c:v>5.68</c:v>
                </c:pt>
                <c:pt idx="358">
                  <c:v>9.2299999999999986</c:v>
                </c:pt>
                <c:pt idx="359">
                  <c:v>9.82</c:v>
                </c:pt>
                <c:pt idx="360">
                  <c:v>4.1899999999999995</c:v>
                </c:pt>
                <c:pt idx="361">
                  <c:v>4.07</c:v>
                </c:pt>
                <c:pt idx="362">
                  <c:v>-14.89</c:v>
                </c:pt>
                <c:pt idx="363">
                  <c:v>-15.41</c:v>
                </c:pt>
                <c:pt idx="364">
                  <c:v>6.94</c:v>
                </c:pt>
                <c:pt idx="365">
                  <c:v>21.75</c:v>
                </c:pt>
                <c:pt idx="366">
                  <c:v>10.43</c:v>
                </c:pt>
                <c:pt idx="367">
                  <c:v>-3.16</c:v>
                </c:pt>
                <c:pt idx="368">
                  <c:v>-4.33</c:v>
                </c:pt>
                <c:pt idx="369">
                  <c:v>-10.33</c:v>
                </c:pt>
                <c:pt idx="370">
                  <c:v>-9.42</c:v>
                </c:pt>
                <c:pt idx="371">
                  <c:v>-2.3199999999999994</c:v>
                </c:pt>
                <c:pt idx="372">
                  <c:v>-1.3900000000000001</c:v>
                </c:pt>
                <c:pt idx="373">
                  <c:v>-3.88</c:v>
                </c:pt>
                <c:pt idx="374">
                  <c:v>5.07</c:v>
                </c:pt>
                <c:pt idx="375">
                  <c:v>-5.3199999999999994</c:v>
                </c:pt>
                <c:pt idx="376">
                  <c:v>-10.49</c:v>
                </c:pt>
                <c:pt idx="377">
                  <c:v>0.15000000000000002</c:v>
                </c:pt>
                <c:pt idx="378">
                  <c:v>9.99</c:v>
                </c:pt>
                <c:pt idx="379">
                  <c:v>10.29</c:v>
                </c:pt>
                <c:pt idx="380">
                  <c:v>15.15</c:v>
                </c:pt>
                <c:pt idx="381">
                  <c:v>10.34</c:v>
                </c:pt>
                <c:pt idx="382">
                  <c:v>-0.54</c:v>
                </c:pt>
                <c:pt idx="383">
                  <c:v>4.6199999999999992</c:v>
                </c:pt>
                <c:pt idx="384">
                  <c:v>3.9099999999999997</c:v>
                </c:pt>
                <c:pt idx="385">
                  <c:v>-4.45</c:v>
                </c:pt>
                <c:pt idx="386">
                  <c:v>-6.67</c:v>
                </c:pt>
                <c:pt idx="387">
                  <c:v>-1.86</c:v>
                </c:pt>
                <c:pt idx="388">
                  <c:v>-0.46</c:v>
                </c:pt>
                <c:pt idx="389">
                  <c:v>7.56</c:v>
                </c:pt>
                <c:pt idx="390">
                  <c:v>12.18</c:v>
                </c:pt>
                <c:pt idx="391">
                  <c:v>10.06</c:v>
                </c:pt>
                <c:pt idx="392">
                  <c:v>5.9</c:v>
                </c:pt>
                <c:pt idx="393">
                  <c:v>-4.75</c:v>
                </c:pt>
                <c:pt idx="394">
                  <c:v>-8.6</c:v>
                </c:pt>
                <c:pt idx="395">
                  <c:v>-6.8199999999999994</c:v>
                </c:pt>
                <c:pt idx="396">
                  <c:v>-0.76000000000000012</c:v>
                </c:pt>
                <c:pt idx="397">
                  <c:v>-4.26</c:v>
                </c:pt>
                <c:pt idx="398">
                  <c:v>-10.94</c:v>
                </c:pt>
                <c:pt idx="399">
                  <c:v>-15.16</c:v>
                </c:pt>
                <c:pt idx="400">
                  <c:v>-4.0599999999999996</c:v>
                </c:pt>
                <c:pt idx="401">
                  <c:v>15.77</c:v>
                </c:pt>
                <c:pt idx="402">
                  <c:v>13.68</c:v>
                </c:pt>
                <c:pt idx="403">
                  <c:v>-1.4</c:v>
                </c:pt>
                <c:pt idx="404">
                  <c:v>-1.9000000000000001</c:v>
                </c:pt>
                <c:pt idx="405">
                  <c:v>-1.9000000000000001</c:v>
                </c:pt>
                <c:pt idx="406">
                  <c:v>6.85</c:v>
                </c:pt>
                <c:pt idx="407">
                  <c:v>7.63</c:v>
                </c:pt>
                <c:pt idx="408">
                  <c:v>-2.3199999999999994</c:v>
                </c:pt>
                <c:pt idx="409">
                  <c:v>-12.61</c:v>
                </c:pt>
                <c:pt idx="410">
                  <c:v>-10.43</c:v>
                </c:pt>
                <c:pt idx="411">
                  <c:v>0.33000000000000007</c:v>
                </c:pt>
                <c:pt idx="412">
                  <c:v>3.59</c:v>
                </c:pt>
                <c:pt idx="413">
                  <c:v>5.74</c:v>
                </c:pt>
                <c:pt idx="414">
                  <c:v>1.33</c:v>
                </c:pt>
                <c:pt idx="415">
                  <c:v>2.25</c:v>
                </c:pt>
                <c:pt idx="416">
                  <c:v>1.86</c:v>
                </c:pt>
                <c:pt idx="417">
                  <c:v>-4.92</c:v>
                </c:pt>
                <c:pt idx="418">
                  <c:v>-5.54</c:v>
                </c:pt>
                <c:pt idx="419">
                  <c:v>-3.64</c:v>
                </c:pt>
                <c:pt idx="420">
                  <c:v>3.82</c:v>
                </c:pt>
                <c:pt idx="421">
                  <c:v>-1.9300000000000002</c:v>
                </c:pt>
                <c:pt idx="422">
                  <c:v>-9.34</c:v>
                </c:pt>
                <c:pt idx="423">
                  <c:v>-11.450000000000001</c:v>
                </c:pt>
                <c:pt idx="424">
                  <c:v>-4.8199999999999994</c:v>
                </c:pt>
                <c:pt idx="425">
                  <c:v>3.73</c:v>
                </c:pt>
                <c:pt idx="426">
                  <c:v>-3.57</c:v>
                </c:pt>
                <c:pt idx="427">
                  <c:v>10.4</c:v>
                </c:pt>
                <c:pt idx="428">
                  <c:v>16.55</c:v>
                </c:pt>
                <c:pt idx="429">
                  <c:v>3.32</c:v>
                </c:pt>
                <c:pt idx="430">
                  <c:v>-9.19</c:v>
                </c:pt>
                <c:pt idx="431">
                  <c:v>-0.30000000000000004</c:v>
                </c:pt>
                <c:pt idx="432">
                  <c:v>8.99</c:v>
                </c:pt>
                <c:pt idx="433">
                  <c:v>4.55</c:v>
                </c:pt>
                <c:pt idx="434">
                  <c:v>-2.57</c:v>
                </c:pt>
                <c:pt idx="435">
                  <c:v>-10.739999999999998</c:v>
                </c:pt>
                <c:pt idx="436">
                  <c:v>-7.72</c:v>
                </c:pt>
                <c:pt idx="437">
                  <c:v>6.4</c:v>
                </c:pt>
                <c:pt idx="438">
                  <c:v>4.84</c:v>
                </c:pt>
                <c:pt idx="439">
                  <c:v>0.14000000000000001</c:v>
                </c:pt>
                <c:pt idx="440">
                  <c:v>-3.51</c:v>
                </c:pt>
                <c:pt idx="441">
                  <c:v>-2.13</c:v>
                </c:pt>
                <c:pt idx="442">
                  <c:v>-0.33000000000000007</c:v>
                </c:pt>
                <c:pt idx="443">
                  <c:v>-2.0499999999999998</c:v>
                </c:pt>
                <c:pt idx="444">
                  <c:v>-3.71</c:v>
                </c:pt>
                <c:pt idx="445">
                  <c:v>-3.06</c:v>
                </c:pt>
                <c:pt idx="446">
                  <c:v>-4.9000000000000004</c:v>
                </c:pt>
                <c:pt idx="447">
                  <c:v>-3.51</c:v>
                </c:pt>
                <c:pt idx="448">
                  <c:v>-6.87</c:v>
                </c:pt>
                <c:pt idx="449">
                  <c:v>-4.3899999999999997</c:v>
                </c:pt>
                <c:pt idx="450">
                  <c:v>-14.139999999999999</c:v>
                </c:pt>
                <c:pt idx="451">
                  <c:v>1.61</c:v>
                </c:pt>
                <c:pt idx="452">
                  <c:v>12.05</c:v>
                </c:pt>
                <c:pt idx="453">
                  <c:v>12.96</c:v>
                </c:pt>
                <c:pt idx="454">
                  <c:v>1.87</c:v>
                </c:pt>
                <c:pt idx="455">
                  <c:v>-9.61</c:v>
                </c:pt>
                <c:pt idx="456">
                  <c:v>-10.66</c:v>
                </c:pt>
                <c:pt idx="457">
                  <c:v>-6.98</c:v>
                </c:pt>
                <c:pt idx="458">
                  <c:v>-9.120000000000001</c:v>
                </c:pt>
                <c:pt idx="459">
                  <c:v>1.35</c:v>
                </c:pt>
                <c:pt idx="460">
                  <c:v>-3.84</c:v>
                </c:pt>
                <c:pt idx="461">
                  <c:v>-0.51</c:v>
                </c:pt>
                <c:pt idx="462">
                  <c:v>1.6</c:v>
                </c:pt>
                <c:pt idx="463">
                  <c:v>7.9300000000000006</c:v>
                </c:pt>
                <c:pt idx="464">
                  <c:v>9.9</c:v>
                </c:pt>
                <c:pt idx="465">
                  <c:v>-2.75</c:v>
                </c:pt>
                <c:pt idx="466">
                  <c:v>-12.44</c:v>
                </c:pt>
                <c:pt idx="467">
                  <c:v>-10.56</c:v>
                </c:pt>
                <c:pt idx="468">
                  <c:v>-1.53</c:v>
                </c:pt>
                <c:pt idx="469">
                  <c:v>4.26</c:v>
                </c:pt>
                <c:pt idx="470">
                  <c:v>0.8600000000000001</c:v>
                </c:pt>
                <c:pt idx="471">
                  <c:v>-9.1</c:v>
                </c:pt>
                <c:pt idx="472">
                  <c:v>-10.84</c:v>
                </c:pt>
                <c:pt idx="473">
                  <c:v>-0.49000000000000005</c:v>
                </c:pt>
                <c:pt idx="474">
                  <c:v>2.88</c:v>
                </c:pt>
                <c:pt idx="475">
                  <c:v>14.05</c:v>
                </c:pt>
                <c:pt idx="476">
                  <c:v>1.57</c:v>
                </c:pt>
                <c:pt idx="477">
                  <c:v>-16.489999999999991</c:v>
                </c:pt>
                <c:pt idx="478">
                  <c:v>-33.190000000000005</c:v>
                </c:pt>
                <c:pt idx="479">
                  <c:v>-18.25</c:v>
                </c:pt>
                <c:pt idx="480">
                  <c:v>17.14</c:v>
                </c:pt>
                <c:pt idx="481">
                  <c:v>41.59</c:v>
                </c:pt>
                <c:pt idx="482">
                  <c:v>25.02</c:v>
                </c:pt>
                <c:pt idx="483">
                  <c:v>-14.1</c:v>
                </c:pt>
                <c:pt idx="484">
                  <c:v>-20.959999999999997</c:v>
                </c:pt>
                <c:pt idx="485">
                  <c:v>3.01</c:v>
                </c:pt>
                <c:pt idx="486">
                  <c:v>17.130000000000003</c:v>
                </c:pt>
                <c:pt idx="487">
                  <c:v>5.7700000000000005</c:v>
                </c:pt>
                <c:pt idx="488">
                  <c:v>-5.42</c:v>
                </c:pt>
                <c:pt idx="489">
                  <c:v>-9.93</c:v>
                </c:pt>
                <c:pt idx="490">
                  <c:v>-4.4400000000000004</c:v>
                </c:pt>
                <c:pt idx="491">
                  <c:v>-0.27</c:v>
                </c:pt>
                <c:pt idx="492">
                  <c:v>-1.25</c:v>
                </c:pt>
                <c:pt idx="493">
                  <c:v>-4.74</c:v>
                </c:pt>
                <c:pt idx="494">
                  <c:v>-9.3800000000000008</c:v>
                </c:pt>
                <c:pt idx="495">
                  <c:v>-7.3</c:v>
                </c:pt>
                <c:pt idx="496">
                  <c:v>1.07</c:v>
                </c:pt>
                <c:pt idx="497">
                  <c:v>4.33</c:v>
                </c:pt>
                <c:pt idx="498">
                  <c:v>-7.99</c:v>
                </c:pt>
                <c:pt idx="499">
                  <c:v>1.32</c:v>
                </c:pt>
                <c:pt idx="500">
                  <c:v>11.52</c:v>
                </c:pt>
                <c:pt idx="501">
                  <c:v>9.01</c:v>
                </c:pt>
                <c:pt idx="502">
                  <c:v>3.9299999999999997</c:v>
                </c:pt>
                <c:pt idx="503">
                  <c:v>4.05</c:v>
                </c:pt>
                <c:pt idx="504">
                  <c:v>2.9699999999999998</c:v>
                </c:pt>
                <c:pt idx="505">
                  <c:v>3.7800000000000002</c:v>
                </c:pt>
                <c:pt idx="506">
                  <c:v>-5.8</c:v>
                </c:pt>
                <c:pt idx="507">
                  <c:v>-7.52</c:v>
                </c:pt>
                <c:pt idx="508">
                  <c:v>-3.3</c:v>
                </c:pt>
                <c:pt idx="509">
                  <c:v>-3.66</c:v>
                </c:pt>
                <c:pt idx="510">
                  <c:v>1.6400000000000001</c:v>
                </c:pt>
                <c:pt idx="511">
                  <c:v>7.71</c:v>
                </c:pt>
                <c:pt idx="512">
                  <c:v>1.08</c:v>
                </c:pt>
                <c:pt idx="513">
                  <c:v>-8.41</c:v>
                </c:pt>
                <c:pt idx="514">
                  <c:v>-6.7700000000000005</c:v>
                </c:pt>
                <c:pt idx="515">
                  <c:v>-0.54</c:v>
                </c:pt>
                <c:pt idx="516">
                  <c:v>-0.31000000000000005</c:v>
                </c:pt>
                <c:pt idx="517">
                  <c:v>-2.8499999999999996</c:v>
                </c:pt>
                <c:pt idx="518">
                  <c:v>-3.67</c:v>
                </c:pt>
                <c:pt idx="519">
                  <c:v>-5.6599999999999993</c:v>
                </c:pt>
                <c:pt idx="520">
                  <c:v>7.0000000000000021E-2</c:v>
                </c:pt>
                <c:pt idx="521">
                  <c:v>2.3299999999999996</c:v>
                </c:pt>
                <c:pt idx="522">
                  <c:v>-4.8199999999999994</c:v>
                </c:pt>
                <c:pt idx="523">
                  <c:v>3.73</c:v>
                </c:pt>
                <c:pt idx="524">
                  <c:v>8</c:v>
                </c:pt>
                <c:pt idx="525">
                  <c:v>4.75</c:v>
                </c:pt>
                <c:pt idx="526">
                  <c:v>9.6399999999999988</c:v>
                </c:pt>
                <c:pt idx="527">
                  <c:v>16.25</c:v>
                </c:pt>
                <c:pt idx="528">
                  <c:v>5.5</c:v>
                </c:pt>
                <c:pt idx="529">
                  <c:v>-10.06</c:v>
                </c:pt>
                <c:pt idx="530">
                  <c:v>-13.25</c:v>
                </c:pt>
                <c:pt idx="531">
                  <c:v>2.2000000000000002</c:v>
                </c:pt>
                <c:pt idx="532">
                  <c:v>9.06</c:v>
                </c:pt>
                <c:pt idx="533">
                  <c:v>2.8699999999999997</c:v>
                </c:pt>
                <c:pt idx="534">
                  <c:v>0.76000000000000012</c:v>
                </c:pt>
                <c:pt idx="535">
                  <c:v>5.49</c:v>
                </c:pt>
                <c:pt idx="536">
                  <c:v>2.9299999999999997</c:v>
                </c:pt>
                <c:pt idx="537">
                  <c:v>-10.78</c:v>
                </c:pt>
                <c:pt idx="538">
                  <c:v>-14.78</c:v>
                </c:pt>
                <c:pt idx="539">
                  <c:v>-11.41</c:v>
                </c:pt>
                <c:pt idx="540">
                  <c:v>0.34</c:v>
                </c:pt>
                <c:pt idx="541">
                  <c:v>3.06</c:v>
                </c:pt>
                <c:pt idx="542">
                  <c:v>-3.57</c:v>
                </c:pt>
                <c:pt idx="543">
                  <c:v>-12.12</c:v>
                </c:pt>
                <c:pt idx="544">
                  <c:v>-5.58</c:v>
                </c:pt>
                <c:pt idx="545">
                  <c:v>0.45</c:v>
                </c:pt>
                <c:pt idx="546">
                  <c:v>5.34</c:v>
                </c:pt>
                <c:pt idx="547">
                  <c:v>8.120000000000001</c:v>
                </c:pt>
                <c:pt idx="548">
                  <c:v>27.4</c:v>
                </c:pt>
                <c:pt idx="549">
                  <c:v>22.04</c:v>
                </c:pt>
                <c:pt idx="550">
                  <c:v>2.4899999999999998</c:v>
                </c:pt>
                <c:pt idx="551">
                  <c:v>-6.64</c:v>
                </c:pt>
                <c:pt idx="552">
                  <c:v>-6.8</c:v>
                </c:pt>
                <c:pt idx="553">
                  <c:v>3.19</c:v>
                </c:pt>
                <c:pt idx="554">
                  <c:v>-0.83000000000000007</c:v>
                </c:pt>
                <c:pt idx="555">
                  <c:v>-7.3199999999999994</c:v>
                </c:pt>
                <c:pt idx="556">
                  <c:v>-8.4</c:v>
                </c:pt>
                <c:pt idx="557">
                  <c:v>5.13</c:v>
                </c:pt>
                <c:pt idx="558">
                  <c:v>6.72</c:v>
                </c:pt>
                <c:pt idx="559">
                  <c:v>-6.6199999999999992</c:v>
                </c:pt>
                <c:pt idx="560">
                  <c:v>-20.110000000000003</c:v>
                </c:pt>
                <c:pt idx="561">
                  <c:v>-29.62</c:v>
                </c:pt>
                <c:pt idx="562">
                  <c:v>-21.08</c:v>
                </c:pt>
                <c:pt idx="563">
                  <c:v>-10.11</c:v>
                </c:pt>
                <c:pt idx="564">
                  <c:v>-4.38</c:v>
                </c:pt>
                <c:pt idx="565">
                  <c:v>-11.370000000000001</c:v>
                </c:pt>
                <c:pt idx="566">
                  <c:v>-15.350000000000001</c:v>
                </c:pt>
                <c:pt idx="567">
                  <c:v>-1.48</c:v>
                </c:pt>
                <c:pt idx="568">
                  <c:v>1.8900000000000001</c:v>
                </c:pt>
                <c:pt idx="569">
                  <c:v>-6.53</c:v>
                </c:pt>
                <c:pt idx="570">
                  <c:v>-5.88</c:v>
                </c:pt>
                <c:pt idx="571">
                  <c:v>9.58</c:v>
                </c:pt>
                <c:pt idx="572">
                  <c:v>13.99</c:v>
                </c:pt>
                <c:pt idx="573">
                  <c:v>6.3599999999999994</c:v>
                </c:pt>
                <c:pt idx="574">
                  <c:v>-1.23</c:v>
                </c:pt>
                <c:pt idx="575">
                  <c:v>-8.48</c:v>
                </c:pt>
                <c:pt idx="576">
                  <c:v>-5.85</c:v>
                </c:pt>
                <c:pt idx="577">
                  <c:v>1.8900000000000001</c:v>
                </c:pt>
                <c:pt idx="578">
                  <c:v>-3.44</c:v>
                </c:pt>
                <c:pt idx="579">
                  <c:v>-14.2</c:v>
                </c:pt>
                <c:pt idx="580">
                  <c:v>-14.05</c:v>
                </c:pt>
                <c:pt idx="581">
                  <c:v>-2.57</c:v>
                </c:pt>
                <c:pt idx="582">
                  <c:v>8.44</c:v>
                </c:pt>
                <c:pt idx="583">
                  <c:v>6.05</c:v>
                </c:pt>
                <c:pt idx="584">
                  <c:v>-3.2600000000000002</c:v>
                </c:pt>
                <c:pt idx="585">
                  <c:v>-9.09</c:v>
                </c:pt>
                <c:pt idx="586">
                  <c:v>-4.1599999999999993</c:v>
                </c:pt>
                <c:pt idx="587">
                  <c:v>6.6199999999999992</c:v>
                </c:pt>
                <c:pt idx="588">
                  <c:v>5.3199999999999994</c:v>
                </c:pt>
                <c:pt idx="589">
                  <c:v>-6.78</c:v>
                </c:pt>
                <c:pt idx="590">
                  <c:v>-6.52</c:v>
                </c:pt>
                <c:pt idx="591">
                  <c:v>-4.05</c:v>
                </c:pt>
                <c:pt idx="592">
                  <c:v>2.25</c:v>
                </c:pt>
                <c:pt idx="593">
                  <c:v>2.82</c:v>
                </c:pt>
                <c:pt idx="594">
                  <c:v>-4.38</c:v>
                </c:pt>
                <c:pt idx="595">
                  <c:v>7.57</c:v>
                </c:pt>
                <c:pt idx="596">
                  <c:v>10.65</c:v>
                </c:pt>
                <c:pt idx="597">
                  <c:v>1.1399999999999997</c:v>
                </c:pt>
                <c:pt idx="598">
                  <c:v>-7.52</c:v>
                </c:pt>
                <c:pt idx="599">
                  <c:v>-5.8199999999999994</c:v>
                </c:pt>
                <c:pt idx="600">
                  <c:v>6.99</c:v>
                </c:pt>
                <c:pt idx="601">
                  <c:v>24.630000000000003</c:v>
                </c:pt>
                <c:pt idx="602">
                  <c:v>9.93</c:v>
                </c:pt>
                <c:pt idx="603">
                  <c:v>-18.489999999999991</c:v>
                </c:pt>
                <c:pt idx="604">
                  <c:v>-16.47</c:v>
                </c:pt>
                <c:pt idx="605">
                  <c:v>-1.87</c:v>
                </c:pt>
                <c:pt idx="606">
                  <c:v>6.91</c:v>
                </c:pt>
                <c:pt idx="607">
                  <c:v>1.07</c:v>
                </c:pt>
                <c:pt idx="608">
                  <c:v>-10.950000000000001</c:v>
                </c:pt>
                <c:pt idx="609">
                  <c:v>-13.709999999999999</c:v>
                </c:pt>
                <c:pt idx="610">
                  <c:v>2.09</c:v>
                </c:pt>
                <c:pt idx="611">
                  <c:v>6.3599999999999994</c:v>
                </c:pt>
                <c:pt idx="612">
                  <c:v>0.56000000000000005</c:v>
                </c:pt>
                <c:pt idx="613">
                  <c:v>-5.6499999999999995</c:v>
                </c:pt>
                <c:pt idx="614">
                  <c:v>-2.4</c:v>
                </c:pt>
                <c:pt idx="615">
                  <c:v>7.5</c:v>
                </c:pt>
                <c:pt idx="616">
                  <c:v>-1.48</c:v>
                </c:pt>
                <c:pt idx="617">
                  <c:v>-8.629999999999999</c:v>
                </c:pt>
                <c:pt idx="618">
                  <c:v>-6.94</c:v>
                </c:pt>
                <c:pt idx="619">
                  <c:v>9.76</c:v>
                </c:pt>
                <c:pt idx="620">
                  <c:v>10.66</c:v>
                </c:pt>
                <c:pt idx="621">
                  <c:v>-0.25</c:v>
                </c:pt>
                <c:pt idx="622">
                  <c:v>4.95</c:v>
                </c:pt>
                <c:pt idx="623">
                  <c:v>13.850000000000001</c:v>
                </c:pt>
                <c:pt idx="624">
                  <c:v>10.040000000000001</c:v>
                </c:pt>
                <c:pt idx="625">
                  <c:v>-4.2300000000000004</c:v>
                </c:pt>
                <c:pt idx="626">
                  <c:v>-5.39</c:v>
                </c:pt>
                <c:pt idx="627">
                  <c:v>3.17</c:v>
                </c:pt>
                <c:pt idx="628">
                  <c:v>2.9699999999999998</c:v>
                </c:pt>
                <c:pt idx="629">
                  <c:v>-3.4299999999999997</c:v>
                </c:pt>
                <c:pt idx="630">
                  <c:v>1.27</c:v>
                </c:pt>
                <c:pt idx="631">
                  <c:v>7.4700000000000006</c:v>
                </c:pt>
                <c:pt idx="632">
                  <c:v>-1.9800000000000002</c:v>
                </c:pt>
                <c:pt idx="633">
                  <c:v>-14.2</c:v>
                </c:pt>
                <c:pt idx="634">
                  <c:v>-6.76</c:v>
                </c:pt>
                <c:pt idx="635">
                  <c:v>0.97000000000000008</c:v>
                </c:pt>
                <c:pt idx="636">
                  <c:v>2.0000000000000004E-2</c:v>
                </c:pt>
                <c:pt idx="637">
                  <c:v>-4.79</c:v>
                </c:pt>
                <c:pt idx="638">
                  <c:v>-9.4</c:v>
                </c:pt>
                <c:pt idx="639">
                  <c:v>0.79</c:v>
                </c:pt>
                <c:pt idx="640">
                  <c:v>5.45</c:v>
                </c:pt>
                <c:pt idx="641">
                  <c:v>4.3899999999999997</c:v>
                </c:pt>
                <c:pt idx="642">
                  <c:v>-7.28</c:v>
                </c:pt>
                <c:pt idx="643">
                  <c:v>-7.9300000000000006</c:v>
                </c:pt>
                <c:pt idx="644">
                  <c:v>-4.1599999999999993</c:v>
                </c:pt>
                <c:pt idx="645">
                  <c:v>10.860000000000001</c:v>
                </c:pt>
                <c:pt idx="646">
                  <c:v>13.229999999999999</c:v>
                </c:pt>
                <c:pt idx="647">
                  <c:v>0.44</c:v>
                </c:pt>
                <c:pt idx="648">
                  <c:v>-7.33</c:v>
                </c:pt>
                <c:pt idx="649">
                  <c:v>-8.48</c:v>
                </c:pt>
                <c:pt idx="650">
                  <c:v>-3.96</c:v>
                </c:pt>
                <c:pt idx="651">
                  <c:v>4.1199999999999992</c:v>
                </c:pt>
                <c:pt idx="652">
                  <c:v>4.51</c:v>
                </c:pt>
                <c:pt idx="653">
                  <c:v>6.23</c:v>
                </c:pt>
                <c:pt idx="654">
                  <c:v>4.51</c:v>
                </c:pt>
                <c:pt idx="655">
                  <c:v>-4</c:v>
                </c:pt>
                <c:pt idx="656">
                  <c:v>-10.78</c:v>
                </c:pt>
                <c:pt idx="657">
                  <c:v>-6.29</c:v>
                </c:pt>
                <c:pt idx="658">
                  <c:v>0.59</c:v>
                </c:pt>
                <c:pt idx="659">
                  <c:v>-7.46</c:v>
                </c:pt>
                <c:pt idx="660">
                  <c:v>-11.89</c:v>
                </c:pt>
                <c:pt idx="661">
                  <c:v>-3.9299999999999997</c:v>
                </c:pt>
                <c:pt idx="662">
                  <c:v>-1.86</c:v>
                </c:pt>
                <c:pt idx="663">
                  <c:v>2.46</c:v>
                </c:pt>
                <c:pt idx="664">
                  <c:v>-3.06</c:v>
                </c:pt>
                <c:pt idx="665">
                  <c:v>-9.2299999999999986</c:v>
                </c:pt>
                <c:pt idx="666">
                  <c:v>-10.29</c:v>
                </c:pt>
                <c:pt idx="667">
                  <c:v>6.78</c:v>
                </c:pt>
                <c:pt idx="668">
                  <c:v>17.459999999999997</c:v>
                </c:pt>
                <c:pt idx="669">
                  <c:v>6.6099999999999994</c:v>
                </c:pt>
                <c:pt idx="670">
                  <c:v>-0.22</c:v>
                </c:pt>
                <c:pt idx="671">
                  <c:v>-6.85</c:v>
                </c:pt>
                <c:pt idx="672">
                  <c:v>-0.15000000000000002</c:v>
                </c:pt>
                <c:pt idx="673">
                  <c:v>6.45</c:v>
                </c:pt>
                <c:pt idx="674">
                  <c:v>-13.58</c:v>
                </c:pt>
                <c:pt idx="675">
                  <c:v>-27.19</c:v>
                </c:pt>
                <c:pt idx="676">
                  <c:v>-12.219999999999999</c:v>
                </c:pt>
                <c:pt idx="677">
                  <c:v>-1.31</c:v>
                </c:pt>
                <c:pt idx="678">
                  <c:v>6.96</c:v>
                </c:pt>
                <c:pt idx="679">
                  <c:v>0.54</c:v>
                </c:pt>
                <c:pt idx="680">
                  <c:v>-4.41</c:v>
                </c:pt>
                <c:pt idx="681">
                  <c:v>-3.38</c:v>
                </c:pt>
                <c:pt idx="682">
                  <c:v>7.76</c:v>
                </c:pt>
                <c:pt idx="683">
                  <c:v>6.13</c:v>
                </c:pt>
                <c:pt idx="684">
                  <c:v>-0.71000000000000008</c:v>
                </c:pt>
                <c:pt idx="685">
                  <c:v>-4.38</c:v>
                </c:pt>
                <c:pt idx="686">
                  <c:v>3.4299999999999997</c:v>
                </c:pt>
                <c:pt idx="687">
                  <c:v>10.030000000000001</c:v>
                </c:pt>
                <c:pt idx="688">
                  <c:v>4.74</c:v>
                </c:pt>
                <c:pt idx="689">
                  <c:v>3.51</c:v>
                </c:pt>
                <c:pt idx="690">
                  <c:v>-3.16</c:v>
                </c:pt>
                <c:pt idx="691">
                  <c:v>-5.21</c:v>
                </c:pt>
                <c:pt idx="692">
                  <c:v>2.42</c:v>
                </c:pt>
                <c:pt idx="693">
                  <c:v>-0.23</c:v>
                </c:pt>
                <c:pt idx="694">
                  <c:v>6.92</c:v>
                </c:pt>
                <c:pt idx="695">
                  <c:v>3.94</c:v>
                </c:pt>
                <c:pt idx="696">
                  <c:v>-1.1200000000000001</c:v>
                </c:pt>
                <c:pt idx="697">
                  <c:v>-8.3500000000000014</c:v>
                </c:pt>
                <c:pt idx="698">
                  <c:v>-1.32</c:v>
                </c:pt>
                <c:pt idx="699">
                  <c:v>-1.06</c:v>
                </c:pt>
                <c:pt idx="700">
                  <c:v>4.55</c:v>
                </c:pt>
                <c:pt idx="701">
                  <c:v>-0.87000000000000011</c:v>
                </c:pt>
                <c:pt idx="702">
                  <c:v>-0.37000000000000005</c:v>
                </c:pt>
                <c:pt idx="703">
                  <c:v>3.9099999999999997</c:v>
                </c:pt>
                <c:pt idx="704">
                  <c:v>-1.32</c:v>
                </c:pt>
                <c:pt idx="705">
                  <c:v>2.2799999999999998</c:v>
                </c:pt>
                <c:pt idx="706">
                  <c:v>-1.85</c:v>
                </c:pt>
                <c:pt idx="707">
                  <c:v>-5.56</c:v>
                </c:pt>
                <c:pt idx="708">
                  <c:v>-9.27</c:v>
                </c:pt>
                <c:pt idx="709">
                  <c:v>-8.43</c:v>
                </c:pt>
                <c:pt idx="710">
                  <c:v>-8.2199999999999989</c:v>
                </c:pt>
                <c:pt idx="711">
                  <c:v>-3.68</c:v>
                </c:pt>
                <c:pt idx="712">
                  <c:v>-0.58000000000000007</c:v>
                </c:pt>
                <c:pt idx="713">
                  <c:v>7.84</c:v>
                </c:pt>
                <c:pt idx="714">
                  <c:v>4.91</c:v>
                </c:pt>
                <c:pt idx="715">
                  <c:v>-3.19</c:v>
                </c:pt>
                <c:pt idx="716">
                  <c:v>0.66000000000000014</c:v>
                </c:pt>
                <c:pt idx="717">
                  <c:v>-1.58</c:v>
                </c:pt>
                <c:pt idx="718">
                  <c:v>10.34</c:v>
                </c:pt>
                <c:pt idx="719">
                  <c:v>9.76</c:v>
                </c:pt>
                <c:pt idx="720">
                  <c:v>3.4499999999999997</c:v>
                </c:pt>
                <c:pt idx="721">
                  <c:v>-15.82</c:v>
                </c:pt>
                <c:pt idx="722">
                  <c:v>-19.809999999999999</c:v>
                </c:pt>
                <c:pt idx="723">
                  <c:v>-3.8899999999999997</c:v>
                </c:pt>
                <c:pt idx="724">
                  <c:v>11.93</c:v>
                </c:pt>
                <c:pt idx="725">
                  <c:v>5.26</c:v>
                </c:pt>
                <c:pt idx="726">
                  <c:v>-6.18</c:v>
                </c:pt>
                <c:pt idx="727">
                  <c:v>4.5</c:v>
                </c:pt>
                <c:pt idx="728">
                  <c:v>2.3499999999999996</c:v>
                </c:pt>
                <c:pt idx="729">
                  <c:v>0.11</c:v>
                </c:pt>
                <c:pt idx="730">
                  <c:v>0.12000000000000001</c:v>
                </c:pt>
                <c:pt idx="731">
                  <c:v>8.39</c:v>
                </c:pt>
                <c:pt idx="732">
                  <c:v>-5.22</c:v>
                </c:pt>
                <c:pt idx="733">
                  <c:v>-7.72</c:v>
                </c:pt>
                <c:pt idx="734">
                  <c:v>-2.9699999999999998</c:v>
                </c:pt>
                <c:pt idx="735">
                  <c:v>-3.8</c:v>
                </c:pt>
                <c:pt idx="736">
                  <c:v>-7.6199999999999992</c:v>
                </c:pt>
                <c:pt idx="737">
                  <c:v>-6.35</c:v>
                </c:pt>
                <c:pt idx="738">
                  <c:v>-2.8299999999999996</c:v>
                </c:pt>
                <c:pt idx="739">
                  <c:v>1.73</c:v>
                </c:pt>
                <c:pt idx="740">
                  <c:v>11.92</c:v>
                </c:pt>
                <c:pt idx="741">
                  <c:v>8.0000000000000016E-2</c:v>
                </c:pt>
                <c:pt idx="742">
                  <c:v>-6.03</c:v>
                </c:pt>
                <c:pt idx="743">
                  <c:v>-2.3499999999999996</c:v>
                </c:pt>
                <c:pt idx="744">
                  <c:v>4.55</c:v>
                </c:pt>
                <c:pt idx="745">
                  <c:v>4.4000000000000004</c:v>
                </c:pt>
                <c:pt idx="746">
                  <c:v>-3.02</c:v>
                </c:pt>
                <c:pt idx="747">
                  <c:v>-12.69</c:v>
                </c:pt>
                <c:pt idx="748">
                  <c:v>-3.72</c:v>
                </c:pt>
                <c:pt idx="749">
                  <c:v>6.17</c:v>
                </c:pt>
                <c:pt idx="750">
                  <c:v>7.55</c:v>
                </c:pt>
                <c:pt idx="751">
                  <c:v>3.3899999999999997</c:v>
                </c:pt>
                <c:pt idx="752">
                  <c:v>-10.709999999999999</c:v>
                </c:pt>
                <c:pt idx="753">
                  <c:v>-8.7399999999999984</c:v>
                </c:pt>
                <c:pt idx="754">
                  <c:v>-6.56</c:v>
                </c:pt>
                <c:pt idx="755">
                  <c:v>1.0900000000000001</c:v>
                </c:pt>
                <c:pt idx="756">
                  <c:v>-5.78</c:v>
                </c:pt>
                <c:pt idx="757">
                  <c:v>-5.1599999999999993</c:v>
                </c:pt>
                <c:pt idx="758">
                  <c:v>-4.5199999999999996</c:v>
                </c:pt>
                <c:pt idx="759">
                  <c:v>-9.67</c:v>
                </c:pt>
                <c:pt idx="760">
                  <c:v>-3.08</c:v>
                </c:pt>
                <c:pt idx="761">
                  <c:v>-2.54</c:v>
                </c:pt>
                <c:pt idx="762">
                  <c:v>4.5599999999999996</c:v>
                </c:pt>
                <c:pt idx="763">
                  <c:v>9.51</c:v>
                </c:pt>
                <c:pt idx="764">
                  <c:v>10.450000000000001</c:v>
                </c:pt>
                <c:pt idx="765">
                  <c:v>4.92</c:v>
                </c:pt>
                <c:pt idx="766">
                  <c:v>1.1599999999999997</c:v>
                </c:pt>
                <c:pt idx="767">
                  <c:v>-3.29</c:v>
                </c:pt>
                <c:pt idx="768">
                  <c:v>-2.6</c:v>
                </c:pt>
                <c:pt idx="769">
                  <c:v>-2.6</c:v>
                </c:pt>
                <c:pt idx="770">
                  <c:v>-11.47</c:v>
                </c:pt>
                <c:pt idx="771">
                  <c:v>-10.44</c:v>
                </c:pt>
                <c:pt idx="772">
                  <c:v>3.58</c:v>
                </c:pt>
                <c:pt idx="773">
                  <c:v>7.89</c:v>
                </c:pt>
                <c:pt idx="774">
                  <c:v>0.66000000000000014</c:v>
                </c:pt>
                <c:pt idx="775">
                  <c:v>4.6499999999999995</c:v>
                </c:pt>
                <c:pt idx="776">
                  <c:v>2.8099999999999996</c:v>
                </c:pt>
                <c:pt idx="777">
                  <c:v>-6.96</c:v>
                </c:pt>
                <c:pt idx="778">
                  <c:v>-7.24</c:v>
                </c:pt>
                <c:pt idx="779">
                  <c:v>-9.33</c:v>
                </c:pt>
                <c:pt idx="780">
                  <c:v>-6.9300000000000006</c:v>
                </c:pt>
                <c:pt idx="781">
                  <c:v>3.27</c:v>
                </c:pt>
                <c:pt idx="782">
                  <c:v>3.7800000000000002</c:v>
                </c:pt>
                <c:pt idx="783">
                  <c:v>-9.75</c:v>
                </c:pt>
                <c:pt idx="784">
                  <c:v>-11.94</c:v>
                </c:pt>
                <c:pt idx="785">
                  <c:v>-9.82</c:v>
                </c:pt>
                <c:pt idx="786">
                  <c:v>7.44</c:v>
                </c:pt>
                <c:pt idx="787">
                  <c:v>14.92</c:v>
                </c:pt>
                <c:pt idx="788">
                  <c:v>8.9600000000000026</c:v>
                </c:pt>
                <c:pt idx="789">
                  <c:v>-0.89</c:v>
                </c:pt>
                <c:pt idx="790">
                  <c:v>-12.09</c:v>
                </c:pt>
                <c:pt idx="791">
                  <c:v>-9.7800000000000011</c:v>
                </c:pt>
                <c:pt idx="792">
                  <c:v>4.0999999999999996</c:v>
                </c:pt>
                <c:pt idx="793">
                  <c:v>24.779999999999998</c:v>
                </c:pt>
                <c:pt idx="794">
                  <c:v>12.05</c:v>
                </c:pt>
                <c:pt idx="795">
                  <c:v>-17.55</c:v>
                </c:pt>
                <c:pt idx="796">
                  <c:v>-15.4</c:v>
                </c:pt>
                <c:pt idx="797">
                  <c:v>-0.38000000000000006</c:v>
                </c:pt>
                <c:pt idx="798">
                  <c:v>-1.0900000000000001</c:v>
                </c:pt>
                <c:pt idx="799">
                  <c:v>2.48</c:v>
                </c:pt>
                <c:pt idx="800">
                  <c:v>0.82000000000000006</c:v>
                </c:pt>
                <c:pt idx="801">
                  <c:v>1.5</c:v>
                </c:pt>
                <c:pt idx="802">
                  <c:v>-5.1899999999999995</c:v>
                </c:pt>
                <c:pt idx="803">
                  <c:v>-12.739999999999998</c:v>
                </c:pt>
                <c:pt idx="804">
                  <c:v>-6.9300000000000006</c:v>
                </c:pt>
                <c:pt idx="805">
                  <c:v>5.26</c:v>
                </c:pt>
                <c:pt idx="806">
                  <c:v>2.65</c:v>
                </c:pt>
                <c:pt idx="807">
                  <c:v>-2.72</c:v>
                </c:pt>
                <c:pt idx="808">
                  <c:v>1.9800000000000002</c:v>
                </c:pt>
                <c:pt idx="809">
                  <c:v>-6.49</c:v>
                </c:pt>
                <c:pt idx="810">
                  <c:v>11.360000000000001</c:v>
                </c:pt>
                <c:pt idx="811">
                  <c:v>4.72</c:v>
                </c:pt>
                <c:pt idx="812">
                  <c:v>-6.22</c:v>
                </c:pt>
                <c:pt idx="813">
                  <c:v>-7.55</c:v>
                </c:pt>
                <c:pt idx="814">
                  <c:v>11.51</c:v>
                </c:pt>
                <c:pt idx="815">
                  <c:v>19.43</c:v>
                </c:pt>
                <c:pt idx="816">
                  <c:v>8.5500000000000007</c:v>
                </c:pt>
                <c:pt idx="817">
                  <c:v>-16.05</c:v>
                </c:pt>
                <c:pt idx="818">
                  <c:v>-25.79</c:v>
                </c:pt>
                <c:pt idx="819">
                  <c:v>4.6499999999999995</c:v>
                </c:pt>
                <c:pt idx="820">
                  <c:v>25.58</c:v>
                </c:pt>
                <c:pt idx="821">
                  <c:v>12.99</c:v>
                </c:pt>
                <c:pt idx="822">
                  <c:v>1.3</c:v>
                </c:pt>
                <c:pt idx="823">
                  <c:v>0.72000000000000008</c:v>
                </c:pt>
                <c:pt idx="824">
                  <c:v>-1.29</c:v>
                </c:pt>
                <c:pt idx="825">
                  <c:v>1.58</c:v>
                </c:pt>
                <c:pt idx="826">
                  <c:v>-3.05</c:v>
                </c:pt>
                <c:pt idx="827">
                  <c:v>-5.45</c:v>
                </c:pt>
                <c:pt idx="828">
                  <c:v>-10.57</c:v>
                </c:pt>
                <c:pt idx="829">
                  <c:v>0.65000000000000013</c:v>
                </c:pt>
                <c:pt idx="830">
                  <c:v>3.4099999999999997</c:v>
                </c:pt>
                <c:pt idx="831">
                  <c:v>-2.5099999999999998</c:v>
                </c:pt>
                <c:pt idx="832">
                  <c:v>-5.03</c:v>
                </c:pt>
                <c:pt idx="833">
                  <c:v>-10.58</c:v>
                </c:pt>
                <c:pt idx="834">
                  <c:v>12.66</c:v>
                </c:pt>
                <c:pt idx="835">
                  <c:v>20.75</c:v>
                </c:pt>
                <c:pt idx="836">
                  <c:v>6.41</c:v>
                </c:pt>
                <c:pt idx="837">
                  <c:v>-7.98</c:v>
                </c:pt>
                <c:pt idx="838">
                  <c:v>4.37</c:v>
                </c:pt>
                <c:pt idx="839">
                  <c:v>10.43</c:v>
                </c:pt>
                <c:pt idx="840">
                  <c:v>14.48</c:v>
                </c:pt>
                <c:pt idx="841">
                  <c:v>7.5</c:v>
                </c:pt>
                <c:pt idx="842">
                  <c:v>-6.8199999999999994</c:v>
                </c:pt>
                <c:pt idx="843">
                  <c:v>-11.91</c:v>
                </c:pt>
                <c:pt idx="844">
                  <c:v>0.21000000000000002</c:v>
                </c:pt>
                <c:pt idx="845">
                  <c:v>6.39</c:v>
                </c:pt>
                <c:pt idx="846">
                  <c:v>8.3500000000000014</c:v>
                </c:pt>
                <c:pt idx="847">
                  <c:v>4.1499999999999995</c:v>
                </c:pt>
                <c:pt idx="848">
                  <c:v>-8.7199999999999989</c:v>
                </c:pt>
                <c:pt idx="849">
                  <c:v>-4.49</c:v>
                </c:pt>
                <c:pt idx="850">
                  <c:v>-1.2</c:v>
                </c:pt>
                <c:pt idx="851">
                  <c:v>0.17</c:v>
                </c:pt>
                <c:pt idx="852">
                  <c:v>-11.27</c:v>
                </c:pt>
                <c:pt idx="853">
                  <c:v>-9.19</c:v>
                </c:pt>
                <c:pt idx="854">
                  <c:v>1.3800000000000001</c:v>
                </c:pt>
                <c:pt idx="855">
                  <c:v>4.03</c:v>
                </c:pt>
                <c:pt idx="856">
                  <c:v>-8.4600000000000026</c:v>
                </c:pt>
                <c:pt idx="857">
                  <c:v>-9.07</c:v>
                </c:pt>
                <c:pt idx="858">
                  <c:v>19</c:v>
                </c:pt>
                <c:pt idx="859">
                  <c:v>21.810000000000002</c:v>
                </c:pt>
                <c:pt idx="860">
                  <c:v>-5.5</c:v>
                </c:pt>
                <c:pt idx="861">
                  <c:v>-13.58</c:v>
                </c:pt>
                <c:pt idx="862">
                  <c:v>-0.76000000000000012</c:v>
                </c:pt>
                <c:pt idx="863">
                  <c:v>12.8</c:v>
                </c:pt>
                <c:pt idx="864">
                  <c:v>12.350000000000001</c:v>
                </c:pt>
                <c:pt idx="865">
                  <c:v>-0.2</c:v>
                </c:pt>
                <c:pt idx="866">
                  <c:v>-16.110000000000003</c:v>
                </c:pt>
                <c:pt idx="867">
                  <c:v>-14.18</c:v>
                </c:pt>
                <c:pt idx="868">
                  <c:v>-8.08</c:v>
                </c:pt>
                <c:pt idx="869">
                  <c:v>-0.47000000000000003</c:v>
                </c:pt>
                <c:pt idx="870">
                  <c:v>7.01</c:v>
                </c:pt>
                <c:pt idx="871">
                  <c:v>3.11</c:v>
                </c:pt>
                <c:pt idx="872">
                  <c:v>-10.47</c:v>
                </c:pt>
                <c:pt idx="873">
                  <c:v>-9.76</c:v>
                </c:pt>
                <c:pt idx="874">
                  <c:v>-6.22</c:v>
                </c:pt>
                <c:pt idx="875">
                  <c:v>-0.68</c:v>
                </c:pt>
                <c:pt idx="876">
                  <c:v>-6.6199999999999992</c:v>
                </c:pt>
                <c:pt idx="877">
                  <c:v>-8.2399999999999984</c:v>
                </c:pt>
                <c:pt idx="878">
                  <c:v>-1.57</c:v>
                </c:pt>
                <c:pt idx="879">
                  <c:v>2.29</c:v>
                </c:pt>
                <c:pt idx="880">
                  <c:v>-8.15</c:v>
                </c:pt>
                <c:pt idx="881">
                  <c:v>1.3800000000000001</c:v>
                </c:pt>
                <c:pt idx="882">
                  <c:v>12.54</c:v>
                </c:pt>
                <c:pt idx="883">
                  <c:v>8.17</c:v>
                </c:pt>
                <c:pt idx="884">
                  <c:v>-9.9</c:v>
                </c:pt>
                <c:pt idx="885">
                  <c:v>-11.69</c:v>
                </c:pt>
                <c:pt idx="886">
                  <c:v>7.96</c:v>
                </c:pt>
                <c:pt idx="887">
                  <c:v>18.88</c:v>
                </c:pt>
                <c:pt idx="888">
                  <c:v>12.639999999999999</c:v>
                </c:pt>
                <c:pt idx="889">
                  <c:v>-6.13</c:v>
                </c:pt>
                <c:pt idx="890">
                  <c:v>-10.48</c:v>
                </c:pt>
                <c:pt idx="891">
                  <c:v>-2.19</c:v>
                </c:pt>
                <c:pt idx="892">
                  <c:v>9.15</c:v>
                </c:pt>
                <c:pt idx="893">
                  <c:v>7.85</c:v>
                </c:pt>
                <c:pt idx="894">
                  <c:v>-2.17</c:v>
                </c:pt>
                <c:pt idx="895">
                  <c:v>-2.1800000000000002</c:v>
                </c:pt>
                <c:pt idx="896">
                  <c:v>-3.13</c:v>
                </c:pt>
                <c:pt idx="897">
                  <c:v>3.27</c:v>
                </c:pt>
                <c:pt idx="898">
                  <c:v>-2.2200000000000002</c:v>
                </c:pt>
                <c:pt idx="899">
                  <c:v>-5.89</c:v>
                </c:pt>
                <c:pt idx="900">
                  <c:v>-5.41</c:v>
                </c:pt>
                <c:pt idx="901">
                  <c:v>-4.9800000000000004</c:v>
                </c:pt>
                <c:pt idx="902">
                  <c:v>1.8800000000000001</c:v>
                </c:pt>
                <c:pt idx="903">
                  <c:v>-0.22</c:v>
                </c:pt>
                <c:pt idx="904">
                  <c:v>-7.03</c:v>
                </c:pt>
                <c:pt idx="905">
                  <c:v>-7.17</c:v>
                </c:pt>
                <c:pt idx="906">
                  <c:v>11.62</c:v>
                </c:pt>
                <c:pt idx="907">
                  <c:v>14.28</c:v>
                </c:pt>
                <c:pt idx="908">
                  <c:v>2.3899999999999997</c:v>
                </c:pt>
                <c:pt idx="909">
                  <c:v>-6.2700000000000005</c:v>
                </c:pt>
                <c:pt idx="910">
                  <c:v>3.8299999999999996</c:v>
                </c:pt>
                <c:pt idx="911">
                  <c:v>12.98</c:v>
                </c:pt>
                <c:pt idx="912">
                  <c:v>12.91</c:v>
                </c:pt>
                <c:pt idx="913">
                  <c:v>4.8</c:v>
                </c:pt>
                <c:pt idx="914">
                  <c:v>-36.090000000000003</c:v>
                </c:pt>
                <c:pt idx="915">
                  <c:v>-18.77</c:v>
                </c:pt>
                <c:pt idx="916">
                  <c:v>21.62</c:v>
                </c:pt>
                <c:pt idx="917">
                  <c:v>24.479999999999997</c:v>
                </c:pt>
                <c:pt idx="918">
                  <c:v>4.07</c:v>
                </c:pt>
                <c:pt idx="919">
                  <c:v>-11.76</c:v>
                </c:pt>
                <c:pt idx="920">
                  <c:v>-10.01</c:v>
                </c:pt>
                <c:pt idx="921">
                  <c:v>-5.87</c:v>
                </c:pt>
                <c:pt idx="922">
                  <c:v>2.0000000000000004E-2</c:v>
                </c:pt>
                <c:pt idx="923">
                  <c:v>14.96</c:v>
                </c:pt>
                <c:pt idx="924">
                  <c:v>-1.1599999999999997</c:v>
                </c:pt>
                <c:pt idx="925">
                  <c:v>-15.739999999999998</c:v>
                </c:pt>
                <c:pt idx="926">
                  <c:v>-3.9</c:v>
                </c:pt>
                <c:pt idx="927">
                  <c:v>10.9</c:v>
                </c:pt>
                <c:pt idx="928">
                  <c:v>7.6599999999999993</c:v>
                </c:pt>
                <c:pt idx="929">
                  <c:v>-8.66</c:v>
                </c:pt>
                <c:pt idx="930">
                  <c:v>-8.7800000000000011</c:v>
                </c:pt>
                <c:pt idx="931">
                  <c:v>6.9700000000000006</c:v>
                </c:pt>
                <c:pt idx="932">
                  <c:v>17.55</c:v>
                </c:pt>
                <c:pt idx="933">
                  <c:v>16.73</c:v>
                </c:pt>
                <c:pt idx="934">
                  <c:v>8.0000000000000016E-2</c:v>
                </c:pt>
                <c:pt idx="935">
                  <c:v>-15.54</c:v>
                </c:pt>
                <c:pt idx="936">
                  <c:v>-11.83</c:v>
                </c:pt>
                <c:pt idx="937">
                  <c:v>10.350000000000001</c:v>
                </c:pt>
                <c:pt idx="938">
                  <c:v>4.9300000000000006</c:v>
                </c:pt>
                <c:pt idx="939">
                  <c:v>-6.02</c:v>
                </c:pt>
                <c:pt idx="940">
                  <c:v>-6.07</c:v>
                </c:pt>
                <c:pt idx="941">
                  <c:v>0.29000000000000004</c:v>
                </c:pt>
                <c:pt idx="942">
                  <c:v>1.0900000000000001</c:v>
                </c:pt>
                <c:pt idx="943">
                  <c:v>-4.83</c:v>
                </c:pt>
                <c:pt idx="944">
                  <c:v>-9.07</c:v>
                </c:pt>
                <c:pt idx="945">
                  <c:v>-10.52</c:v>
                </c:pt>
                <c:pt idx="946">
                  <c:v>-0.71000000000000008</c:v>
                </c:pt>
                <c:pt idx="947">
                  <c:v>18.439999999999998</c:v>
                </c:pt>
                <c:pt idx="948">
                  <c:v>-9.57</c:v>
                </c:pt>
                <c:pt idx="949">
                  <c:v>-29.06</c:v>
                </c:pt>
                <c:pt idx="950">
                  <c:v>-7.22</c:v>
                </c:pt>
                <c:pt idx="951">
                  <c:v>16.899999999999999</c:v>
                </c:pt>
                <c:pt idx="952">
                  <c:v>10.17</c:v>
                </c:pt>
                <c:pt idx="953">
                  <c:v>-2.11</c:v>
                </c:pt>
                <c:pt idx="954">
                  <c:v>0.53</c:v>
                </c:pt>
                <c:pt idx="955">
                  <c:v>5.73</c:v>
                </c:pt>
                <c:pt idx="956">
                  <c:v>-2.4</c:v>
                </c:pt>
                <c:pt idx="957">
                  <c:v>-16.97</c:v>
                </c:pt>
                <c:pt idx="958">
                  <c:v>-19.7</c:v>
                </c:pt>
                <c:pt idx="959">
                  <c:v>1.1700000000000002</c:v>
                </c:pt>
                <c:pt idx="960">
                  <c:v>7.76</c:v>
                </c:pt>
                <c:pt idx="961">
                  <c:v>6.51</c:v>
                </c:pt>
                <c:pt idx="962">
                  <c:v>10.030000000000001</c:v>
                </c:pt>
                <c:pt idx="963">
                  <c:v>2.92</c:v>
                </c:pt>
                <c:pt idx="964">
                  <c:v>-14.91</c:v>
                </c:pt>
                <c:pt idx="965">
                  <c:v>-5.28</c:v>
                </c:pt>
                <c:pt idx="966">
                  <c:v>7.18</c:v>
                </c:pt>
                <c:pt idx="967">
                  <c:v>4.6399999999999997</c:v>
                </c:pt>
                <c:pt idx="968">
                  <c:v>-8.52</c:v>
                </c:pt>
                <c:pt idx="969">
                  <c:v>-12.11</c:v>
                </c:pt>
                <c:pt idx="970">
                  <c:v>-5.1899999999999995</c:v>
                </c:pt>
                <c:pt idx="971">
                  <c:v>2.04</c:v>
                </c:pt>
                <c:pt idx="972">
                  <c:v>1.53</c:v>
                </c:pt>
                <c:pt idx="973">
                  <c:v>-10.040000000000001</c:v>
                </c:pt>
                <c:pt idx="974">
                  <c:v>-6.2700000000000005</c:v>
                </c:pt>
                <c:pt idx="975">
                  <c:v>9.7100000000000009</c:v>
                </c:pt>
                <c:pt idx="976">
                  <c:v>8.44</c:v>
                </c:pt>
                <c:pt idx="977">
                  <c:v>-2.58</c:v>
                </c:pt>
                <c:pt idx="978">
                  <c:v>-8.34</c:v>
                </c:pt>
                <c:pt idx="979">
                  <c:v>-1.9400000000000002</c:v>
                </c:pt>
                <c:pt idx="980">
                  <c:v>4.07</c:v>
                </c:pt>
                <c:pt idx="981">
                  <c:v>-0.42000000000000004</c:v>
                </c:pt>
                <c:pt idx="982">
                  <c:v>-3.07</c:v>
                </c:pt>
                <c:pt idx="983">
                  <c:v>-2.84</c:v>
                </c:pt>
                <c:pt idx="984">
                  <c:v>1.47</c:v>
                </c:pt>
                <c:pt idx="985">
                  <c:v>15.219999999999999</c:v>
                </c:pt>
                <c:pt idx="986">
                  <c:v>3.71</c:v>
                </c:pt>
                <c:pt idx="987">
                  <c:v>-2.75</c:v>
                </c:pt>
                <c:pt idx="988">
                  <c:v>2.0699999999999998</c:v>
                </c:pt>
                <c:pt idx="989">
                  <c:v>3.51</c:v>
                </c:pt>
                <c:pt idx="990">
                  <c:v>-1.25</c:v>
                </c:pt>
                <c:pt idx="991">
                  <c:v>-1.84</c:v>
                </c:pt>
                <c:pt idx="992">
                  <c:v>-4.5199999999999996</c:v>
                </c:pt>
                <c:pt idx="993">
                  <c:v>-4.25</c:v>
                </c:pt>
                <c:pt idx="994">
                  <c:v>-5.18</c:v>
                </c:pt>
                <c:pt idx="995">
                  <c:v>1.6400000000000001</c:v>
                </c:pt>
                <c:pt idx="996">
                  <c:v>11.2</c:v>
                </c:pt>
                <c:pt idx="997">
                  <c:v>8.5400000000000009</c:v>
                </c:pt>
                <c:pt idx="998">
                  <c:v>6.92</c:v>
                </c:pt>
                <c:pt idx="999">
                  <c:v>3.56</c:v>
                </c:pt>
                <c:pt idx="1000">
                  <c:v>-4.84</c:v>
                </c:pt>
                <c:pt idx="1001">
                  <c:v>-6.17</c:v>
                </c:pt>
                <c:pt idx="1002">
                  <c:v>-1.48</c:v>
                </c:pt>
                <c:pt idx="1003">
                  <c:v>4.21</c:v>
                </c:pt>
                <c:pt idx="1004">
                  <c:v>3.36</c:v>
                </c:pt>
                <c:pt idx="1005">
                  <c:v>1.79</c:v>
                </c:pt>
                <c:pt idx="1006">
                  <c:v>-0.46</c:v>
                </c:pt>
                <c:pt idx="1007">
                  <c:v>-5.67</c:v>
                </c:pt>
                <c:pt idx="1008">
                  <c:v>-0.91</c:v>
                </c:pt>
                <c:pt idx="1009">
                  <c:v>0.31000000000000005</c:v>
                </c:pt>
                <c:pt idx="1010">
                  <c:v>1.01</c:v>
                </c:pt>
                <c:pt idx="1011">
                  <c:v>4.87</c:v>
                </c:pt>
                <c:pt idx="1012">
                  <c:v>-0.34</c:v>
                </c:pt>
                <c:pt idx="1013">
                  <c:v>-2.19</c:v>
                </c:pt>
                <c:pt idx="1014">
                  <c:v>-4.4000000000000004</c:v>
                </c:pt>
                <c:pt idx="1015">
                  <c:v>-5.23</c:v>
                </c:pt>
                <c:pt idx="1016">
                  <c:v>-6.4300000000000006</c:v>
                </c:pt>
                <c:pt idx="1017">
                  <c:v>1.9500000000000002</c:v>
                </c:pt>
                <c:pt idx="1018">
                  <c:v>10.82</c:v>
                </c:pt>
                <c:pt idx="1019">
                  <c:v>12.25</c:v>
                </c:pt>
                <c:pt idx="1020">
                  <c:v>6.8</c:v>
                </c:pt>
                <c:pt idx="1021">
                  <c:v>-10.709999999999999</c:v>
                </c:pt>
                <c:pt idx="1022">
                  <c:v>-12.52</c:v>
                </c:pt>
                <c:pt idx="1023">
                  <c:v>8.76</c:v>
                </c:pt>
                <c:pt idx="1024">
                  <c:v>-2.82</c:v>
                </c:pt>
                <c:pt idx="1025">
                  <c:v>-8.2199999999999989</c:v>
                </c:pt>
                <c:pt idx="1026">
                  <c:v>-6.28</c:v>
                </c:pt>
                <c:pt idx="1027">
                  <c:v>-2.66</c:v>
                </c:pt>
                <c:pt idx="1028">
                  <c:v>2.08</c:v>
                </c:pt>
                <c:pt idx="1029">
                  <c:v>3.2</c:v>
                </c:pt>
                <c:pt idx="1030">
                  <c:v>-0.69000000000000006</c:v>
                </c:pt>
                <c:pt idx="1031">
                  <c:v>-2.4699999999999998</c:v>
                </c:pt>
                <c:pt idx="1032">
                  <c:v>2.79</c:v>
                </c:pt>
                <c:pt idx="1033">
                  <c:v>5.94</c:v>
                </c:pt>
                <c:pt idx="1034">
                  <c:v>7.92</c:v>
                </c:pt>
                <c:pt idx="1035">
                  <c:v>6.17</c:v>
                </c:pt>
                <c:pt idx="1036">
                  <c:v>-0.73000000000000009</c:v>
                </c:pt>
                <c:pt idx="1037">
                  <c:v>-0.22</c:v>
                </c:pt>
                <c:pt idx="1038">
                  <c:v>-0.68</c:v>
                </c:pt>
                <c:pt idx="1039">
                  <c:v>-6.41</c:v>
                </c:pt>
                <c:pt idx="1040">
                  <c:v>-13.98</c:v>
                </c:pt>
                <c:pt idx="1041">
                  <c:v>-13.03</c:v>
                </c:pt>
                <c:pt idx="1042">
                  <c:v>-0.59</c:v>
                </c:pt>
                <c:pt idx="1043">
                  <c:v>3.14</c:v>
                </c:pt>
                <c:pt idx="1044">
                  <c:v>0.51</c:v>
                </c:pt>
                <c:pt idx="1045">
                  <c:v>-3.9299999999999997</c:v>
                </c:pt>
                <c:pt idx="1046">
                  <c:v>-0.24000000000000002</c:v>
                </c:pt>
                <c:pt idx="1047">
                  <c:v>5.34</c:v>
                </c:pt>
                <c:pt idx="1048">
                  <c:v>3.15</c:v>
                </c:pt>
                <c:pt idx="1049">
                  <c:v>8.25</c:v>
                </c:pt>
                <c:pt idx="1050">
                  <c:v>1.8900000000000001</c:v>
                </c:pt>
                <c:pt idx="1051">
                  <c:v>24.259999999999998</c:v>
                </c:pt>
                <c:pt idx="1052">
                  <c:v>13.8</c:v>
                </c:pt>
                <c:pt idx="1053">
                  <c:v>-11.26</c:v>
                </c:pt>
                <c:pt idx="1054">
                  <c:v>-23.6</c:v>
                </c:pt>
                <c:pt idx="1055">
                  <c:v>-0.45</c:v>
                </c:pt>
                <c:pt idx="1056">
                  <c:v>16.91</c:v>
                </c:pt>
                <c:pt idx="1057">
                  <c:v>7.33</c:v>
                </c:pt>
                <c:pt idx="1058">
                  <c:v>6.83</c:v>
                </c:pt>
                <c:pt idx="1059">
                  <c:v>-1.48</c:v>
                </c:pt>
                <c:pt idx="1060">
                  <c:v>-9.06</c:v>
                </c:pt>
                <c:pt idx="1061">
                  <c:v>-3.4499999999999997</c:v>
                </c:pt>
                <c:pt idx="1062">
                  <c:v>6.13</c:v>
                </c:pt>
                <c:pt idx="1063">
                  <c:v>-3.48</c:v>
                </c:pt>
                <c:pt idx="1064">
                  <c:v>-12.98</c:v>
                </c:pt>
                <c:pt idx="1065">
                  <c:v>-8.4</c:v>
                </c:pt>
                <c:pt idx="1066">
                  <c:v>-2.09</c:v>
                </c:pt>
                <c:pt idx="1067">
                  <c:v>0</c:v>
                </c:pt>
                <c:pt idx="1068">
                  <c:v>-5.74</c:v>
                </c:pt>
                <c:pt idx="1069">
                  <c:v>-9.2900000000000009</c:v>
                </c:pt>
                <c:pt idx="1070">
                  <c:v>-12.62</c:v>
                </c:pt>
                <c:pt idx="1071">
                  <c:v>-1.9900000000000002</c:v>
                </c:pt>
                <c:pt idx="1072">
                  <c:v>7.24</c:v>
                </c:pt>
                <c:pt idx="1073">
                  <c:v>19.850000000000001</c:v>
                </c:pt>
                <c:pt idx="1074">
                  <c:v>12.2</c:v>
                </c:pt>
                <c:pt idx="1075">
                  <c:v>7.05</c:v>
                </c:pt>
                <c:pt idx="1076">
                  <c:v>7.42</c:v>
                </c:pt>
                <c:pt idx="1077">
                  <c:v>2.72</c:v>
                </c:pt>
                <c:pt idx="1078">
                  <c:v>-13.55</c:v>
                </c:pt>
                <c:pt idx="1079">
                  <c:v>-11</c:v>
                </c:pt>
                <c:pt idx="1080">
                  <c:v>2.9499999999999997</c:v>
                </c:pt>
                <c:pt idx="1081">
                  <c:v>8.51</c:v>
                </c:pt>
                <c:pt idx="1082">
                  <c:v>8.7900000000000009</c:v>
                </c:pt>
                <c:pt idx="1083">
                  <c:v>3.34</c:v>
                </c:pt>
                <c:pt idx="1084">
                  <c:v>-13.92</c:v>
                </c:pt>
                <c:pt idx="1085">
                  <c:v>-15.65</c:v>
                </c:pt>
                <c:pt idx="1086">
                  <c:v>-3.65</c:v>
                </c:pt>
                <c:pt idx="1087">
                  <c:v>-1.7</c:v>
                </c:pt>
                <c:pt idx="1088">
                  <c:v>-1.81</c:v>
                </c:pt>
                <c:pt idx="1089">
                  <c:v>-5.91</c:v>
                </c:pt>
                <c:pt idx="1090">
                  <c:v>-0.38000000000000006</c:v>
                </c:pt>
                <c:pt idx="1091">
                  <c:v>0.63000000000000012</c:v>
                </c:pt>
                <c:pt idx="1092">
                  <c:v>-7.1499999999999995</c:v>
                </c:pt>
                <c:pt idx="1093">
                  <c:v>-9.92</c:v>
                </c:pt>
                <c:pt idx="1094">
                  <c:v>-0.8600000000000001</c:v>
                </c:pt>
                <c:pt idx="1095">
                  <c:v>3.88</c:v>
                </c:pt>
                <c:pt idx="1096">
                  <c:v>7.72</c:v>
                </c:pt>
                <c:pt idx="1097">
                  <c:v>11.28</c:v>
                </c:pt>
                <c:pt idx="1098">
                  <c:v>6.58</c:v>
                </c:pt>
                <c:pt idx="1099">
                  <c:v>13.93</c:v>
                </c:pt>
                <c:pt idx="1100">
                  <c:v>0.72000000000000008</c:v>
                </c:pt>
                <c:pt idx="1101">
                  <c:v>-10.56</c:v>
                </c:pt>
                <c:pt idx="1102">
                  <c:v>-19.36</c:v>
                </c:pt>
                <c:pt idx="1103">
                  <c:v>-11.719999999999999</c:v>
                </c:pt>
                <c:pt idx="1104">
                  <c:v>9.8000000000000007</c:v>
                </c:pt>
                <c:pt idx="1105">
                  <c:v>12.32</c:v>
                </c:pt>
                <c:pt idx="1106">
                  <c:v>7.23</c:v>
                </c:pt>
                <c:pt idx="1107">
                  <c:v>-9.77</c:v>
                </c:pt>
                <c:pt idx="1108">
                  <c:v>-10.34</c:v>
                </c:pt>
                <c:pt idx="1109">
                  <c:v>-8.56</c:v>
                </c:pt>
                <c:pt idx="1110">
                  <c:v>-8.75</c:v>
                </c:pt>
                <c:pt idx="1111">
                  <c:v>-9.8800000000000008</c:v>
                </c:pt>
                <c:pt idx="1112">
                  <c:v>-11.38</c:v>
                </c:pt>
                <c:pt idx="1113">
                  <c:v>-6.8</c:v>
                </c:pt>
                <c:pt idx="1114">
                  <c:v>-2.46</c:v>
                </c:pt>
                <c:pt idx="1115">
                  <c:v>3.38</c:v>
                </c:pt>
                <c:pt idx="1116">
                  <c:v>-6.1199999999999992</c:v>
                </c:pt>
                <c:pt idx="1117">
                  <c:v>-2.2200000000000002</c:v>
                </c:pt>
                <c:pt idx="1118">
                  <c:v>7.63</c:v>
                </c:pt>
                <c:pt idx="1119">
                  <c:v>4.05</c:v>
                </c:pt>
                <c:pt idx="1120">
                  <c:v>-0.12000000000000001</c:v>
                </c:pt>
                <c:pt idx="1121">
                  <c:v>7.39</c:v>
                </c:pt>
                <c:pt idx="1122">
                  <c:v>8.01</c:v>
                </c:pt>
                <c:pt idx="1123">
                  <c:v>10.25</c:v>
                </c:pt>
                <c:pt idx="1124">
                  <c:v>1.9300000000000002</c:v>
                </c:pt>
                <c:pt idx="1125">
                  <c:v>-5.1199999999999992</c:v>
                </c:pt>
                <c:pt idx="1126">
                  <c:v>-8.7800000000000011</c:v>
                </c:pt>
                <c:pt idx="1127">
                  <c:v>-0.6100000000000001</c:v>
                </c:pt>
                <c:pt idx="1128">
                  <c:v>5.51</c:v>
                </c:pt>
                <c:pt idx="1129">
                  <c:v>3.44</c:v>
                </c:pt>
                <c:pt idx="1130">
                  <c:v>3.92</c:v>
                </c:pt>
                <c:pt idx="1131">
                  <c:v>-12.52</c:v>
                </c:pt>
                <c:pt idx="1132">
                  <c:v>-8.75</c:v>
                </c:pt>
                <c:pt idx="1133">
                  <c:v>-6.96</c:v>
                </c:pt>
                <c:pt idx="1134">
                  <c:v>-12.78</c:v>
                </c:pt>
                <c:pt idx="1135">
                  <c:v>-13.75</c:v>
                </c:pt>
                <c:pt idx="1136">
                  <c:v>-9.3700000000000028</c:v>
                </c:pt>
                <c:pt idx="1137">
                  <c:v>-3.21</c:v>
                </c:pt>
                <c:pt idx="1138">
                  <c:v>1.06</c:v>
                </c:pt>
                <c:pt idx="1139">
                  <c:v>0.05</c:v>
                </c:pt>
                <c:pt idx="1140">
                  <c:v>-9.7399999999999984</c:v>
                </c:pt>
                <c:pt idx="1141">
                  <c:v>-2.2400000000000002</c:v>
                </c:pt>
                <c:pt idx="1142">
                  <c:v>13.69</c:v>
                </c:pt>
                <c:pt idx="1143">
                  <c:v>11.55</c:v>
                </c:pt>
                <c:pt idx="1144">
                  <c:v>-10.15</c:v>
                </c:pt>
                <c:pt idx="1145">
                  <c:v>-0.56999999999999995</c:v>
                </c:pt>
                <c:pt idx="1146">
                  <c:v>11.69</c:v>
                </c:pt>
                <c:pt idx="1147">
                  <c:v>9.2000000000000011</c:v>
                </c:pt>
                <c:pt idx="1148">
                  <c:v>-7.44</c:v>
                </c:pt>
                <c:pt idx="1149">
                  <c:v>-20.66</c:v>
                </c:pt>
                <c:pt idx="1150">
                  <c:v>-27.23</c:v>
                </c:pt>
                <c:pt idx="1151">
                  <c:v>-0.43000000000000005</c:v>
                </c:pt>
                <c:pt idx="1152">
                  <c:v>17.95</c:v>
                </c:pt>
                <c:pt idx="1153">
                  <c:v>8.4500000000000011</c:v>
                </c:pt>
                <c:pt idx="1154">
                  <c:v>-11.07</c:v>
                </c:pt>
                <c:pt idx="1155">
                  <c:v>-20.22</c:v>
                </c:pt>
                <c:pt idx="1156">
                  <c:v>-9.5</c:v>
                </c:pt>
                <c:pt idx="1157">
                  <c:v>1.33</c:v>
                </c:pt>
                <c:pt idx="1158">
                  <c:v>-1.43</c:v>
                </c:pt>
                <c:pt idx="1159">
                  <c:v>-11.850000000000001</c:v>
                </c:pt>
                <c:pt idx="1160">
                  <c:v>-16.459999999999997</c:v>
                </c:pt>
                <c:pt idx="1161">
                  <c:v>-4.63</c:v>
                </c:pt>
                <c:pt idx="1162">
                  <c:v>4.2699999999999996</c:v>
                </c:pt>
                <c:pt idx="1163">
                  <c:v>1.02</c:v>
                </c:pt>
                <c:pt idx="1164">
                  <c:v>-0.25</c:v>
                </c:pt>
                <c:pt idx="1165">
                  <c:v>-7.17</c:v>
                </c:pt>
                <c:pt idx="1166">
                  <c:v>-7.03</c:v>
                </c:pt>
                <c:pt idx="1167">
                  <c:v>7.06</c:v>
                </c:pt>
                <c:pt idx="1168">
                  <c:v>6.23</c:v>
                </c:pt>
                <c:pt idx="1169">
                  <c:v>-1.81</c:v>
                </c:pt>
                <c:pt idx="1170">
                  <c:v>15.91</c:v>
                </c:pt>
                <c:pt idx="1171">
                  <c:v>18.93</c:v>
                </c:pt>
                <c:pt idx="1172">
                  <c:v>0.11</c:v>
                </c:pt>
                <c:pt idx="1173">
                  <c:v>-18.36</c:v>
                </c:pt>
                <c:pt idx="1174">
                  <c:v>-15.55</c:v>
                </c:pt>
                <c:pt idx="1175">
                  <c:v>8.89</c:v>
                </c:pt>
                <c:pt idx="1176">
                  <c:v>19.25</c:v>
                </c:pt>
                <c:pt idx="1177">
                  <c:v>6.42</c:v>
                </c:pt>
                <c:pt idx="1178">
                  <c:v>-0.38000000000000006</c:v>
                </c:pt>
                <c:pt idx="1179">
                  <c:v>-1.42</c:v>
                </c:pt>
                <c:pt idx="1180">
                  <c:v>1.1499999999999997</c:v>
                </c:pt>
                <c:pt idx="1181">
                  <c:v>-5.37</c:v>
                </c:pt>
                <c:pt idx="1182">
                  <c:v>-11.219999999999999</c:v>
                </c:pt>
                <c:pt idx="1183">
                  <c:v>-9.41</c:v>
                </c:pt>
                <c:pt idx="1184">
                  <c:v>-5.74</c:v>
                </c:pt>
                <c:pt idx="1185">
                  <c:v>-4.25</c:v>
                </c:pt>
                <c:pt idx="1186">
                  <c:v>-9.0000000000000011E-2</c:v>
                </c:pt>
                <c:pt idx="1187">
                  <c:v>-0.55000000000000004</c:v>
                </c:pt>
                <c:pt idx="1188">
                  <c:v>-3.11</c:v>
                </c:pt>
                <c:pt idx="1189">
                  <c:v>-2.0000000000000004E-2</c:v>
                </c:pt>
                <c:pt idx="1190">
                  <c:v>6.55</c:v>
                </c:pt>
                <c:pt idx="1191">
                  <c:v>6.49</c:v>
                </c:pt>
                <c:pt idx="1192">
                  <c:v>-4.71</c:v>
                </c:pt>
                <c:pt idx="1193">
                  <c:v>-10.31</c:v>
                </c:pt>
                <c:pt idx="1194">
                  <c:v>-1.6900000000000002</c:v>
                </c:pt>
                <c:pt idx="1195">
                  <c:v>11.78</c:v>
                </c:pt>
                <c:pt idx="1196">
                  <c:v>16.610000000000003</c:v>
                </c:pt>
                <c:pt idx="1197">
                  <c:v>-3.11</c:v>
                </c:pt>
                <c:pt idx="1198">
                  <c:v>0.11</c:v>
                </c:pt>
                <c:pt idx="1199">
                  <c:v>4.07</c:v>
                </c:pt>
                <c:pt idx="1200">
                  <c:v>4.4400000000000004</c:v>
                </c:pt>
                <c:pt idx="1201">
                  <c:v>6.4700000000000006</c:v>
                </c:pt>
                <c:pt idx="1202">
                  <c:v>3.58</c:v>
                </c:pt>
                <c:pt idx="1203">
                  <c:v>-7.87</c:v>
                </c:pt>
                <c:pt idx="1204">
                  <c:v>-2.75</c:v>
                </c:pt>
                <c:pt idx="1205">
                  <c:v>-5.03</c:v>
                </c:pt>
                <c:pt idx="1206">
                  <c:v>-6.04</c:v>
                </c:pt>
                <c:pt idx="1207">
                  <c:v>-4.84</c:v>
                </c:pt>
                <c:pt idx="1208">
                  <c:v>-5.98</c:v>
                </c:pt>
                <c:pt idx="1209">
                  <c:v>-3.71</c:v>
                </c:pt>
                <c:pt idx="1210">
                  <c:v>6.34</c:v>
                </c:pt>
                <c:pt idx="1211">
                  <c:v>4.3499999999999996</c:v>
                </c:pt>
                <c:pt idx="1212">
                  <c:v>-9.5300000000000011</c:v>
                </c:pt>
                <c:pt idx="1213">
                  <c:v>-1.9200000000000002</c:v>
                </c:pt>
                <c:pt idx="1214">
                  <c:v>9.94</c:v>
                </c:pt>
                <c:pt idx="1215">
                  <c:v>4.63</c:v>
                </c:pt>
                <c:pt idx="1216">
                  <c:v>-3.1</c:v>
                </c:pt>
                <c:pt idx="1217">
                  <c:v>40.04</c:v>
                </c:pt>
                <c:pt idx="1218">
                  <c:v>22.86</c:v>
                </c:pt>
                <c:pt idx="1219">
                  <c:v>-15.219999999999999</c:v>
                </c:pt>
                <c:pt idx="1220">
                  <c:v>-23.49</c:v>
                </c:pt>
                <c:pt idx="1221">
                  <c:v>-2.5099999999999998</c:v>
                </c:pt>
                <c:pt idx="1222">
                  <c:v>8.7000000000000011</c:v>
                </c:pt>
                <c:pt idx="1223">
                  <c:v>3.24</c:v>
                </c:pt>
                <c:pt idx="1224">
                  <c:v>-2.8</c:v>
                </c:pt>
                <c:pt idx="1225">
                  <c:v>-9.8800000000000008</c:v>
                </c:pt>
                <c:pt idx="1226">
                  <c:v>-5.09</c:v>
                </c:pt>
                <c:pt idx="1227">
                  <c:v>-0.68</c:v>
                </c:pt>
                <c:pt idx="1228">
                  <c:v>-5.94</c:v>
                </c:pt>
                <c:pt idx="1229">
                  <c:v>-9.15</c:v>
                </c:pt>
                <c:pt idx="1230">
                  <c:v>0.54</c:v>
                </c:pt>
                <c:pt idx="1231">
                  <c:v>2.62</c:v>
                </c:pt>
                <c:pt idx="1232">
                  <c:v>-6.79</c:v>
                </c:pt>
                <c:pt idx="1233">
                  <c:v>-9.6399999999999988</c:v>
                </c:pt>
                <c:pt idx="1234">
                  <c:v>6.1599999999999993</c:v>
                </c:pt>
                <c:pt idx="1235">
                  <c:v>5.96</c:v>
                </c:pt>
                <c:pt idx="1236">
                  <c:v>5.96</c:v>
                </c:pt>
                <c:pt idx="1237">
                  <c:v>3.62</c:v>
                </c:pt>
                <c:pt idx="1238">
                  <c:v>6.42</c:v>
                </c:pt>
                <c:pt idx="1239">
                  <c:v>-44.87</c:v>
                </c:pt>
                <c:pt idx="1240">
                  <c:v>-26.77</c:v>
                </c:pt>
                <c:pt idx="1241">
                  <c:v>23.22</c:v>
                </c:pt>
                <c:pt idx="1242">
                  <c:v>29.19</c:v>
                </c:pt>
                <c:pt idx="1243">
                  <c:v>-7.64</c:v>
                </c:pt>
                <c:pt idx="1244">
                  <c:v>-28.53</c:v>
                </c:pt>
                <c:pt idx="1245">
                  <c:v>-8.0300000000000011</c:v>
                </c:pt>
                <c:pt idx="1246">
                  <c:v>7.42</c:v>
                </c:pt>
                <c:pt idx="1247">
                  <c:v>3.77</c:v>
                </c:pt>
                <c:pt idx="1248">
                  <c:v>-5.3599999999999994</c:v>
                </c:pt>
                <c:pt idx="1249">
                  <c:v>-10.47</c:v>
                </c:pt>
                <c:pt idx="1250">
                  <c:v>-1.1599999999999997</c:v>
                </c:pt>
                <c:pt idx="1251">
                  <c:v>-1.54</c:v>
                </c:pt>
                <c:pt idx="1252">
                  <c:v>-2.67</c:v>
                </c:pt>
                <c:pt idx="1253">
                  <c:v>3.13</c:v>
                </c:pt>
                <c:pt idx="1254">
                  <c:v>4.0000000000000008E-2</c:v>
                </c:pt>
                <c:pt idx="1255">
                  <c:v>-9.7000000000000011</c:v>
                </c:pt>
                <c:pt idx="1256">
                  <c:v>-9.0300000000000011</c:v>
                </c:pt>
                <c:pt idx="1257">
                  <c:v>-1.41</c:v>
                </c:pt>
                <c:pt idx="1258">
                  <c:v>10.220000000000001</c:v>
                </c:pt>
                <c:pt idx="1259">
                  <c:v>6.39</c:v>
                </c:pt>
                <c:pt idx="1260">
                  <c:v>-6.25</c:v>
                </c:pt>
                <c:pt idx="1261">
                  <c:v>-12.78</c:v>
                </c:pt>
                <c:pt idx="1262">
                  <c:v>-4.63</c:v>
                </c:pt>
                <c:pt idx="1263">
                  <c:v>10.18</c:v>
                </c:pt>
                <c:pt idx="1264">
                  <c:v>12.65</c:v>
                </c:pt>
                <c:pt idx="1265">
                  <c:v>5.83</c:v>
                </c:pt>
                <c:pt idx="1266">
                  <c:v>1.32</c:v>
                </c:pt>
                <c:pt idx="1267">
                  <c:v>5.7700000000000005</c:v>
                </c:pt>
                <c:pt idx="1268">
                  <c:v>6.89</c:v>
                </c:pt>
                <c:pt idx="1269">
                  <c:v>0.55000000000000004</c:v>
                </c:pt>
                <c:pt idx="1270">
                  <c:v>-0.56000000000000005</c:v>
                </c:pt>
                <c:pt idx="1271">
                  <c:v>-10.19</c:v>
                </c:pt>
                <c:pt idx="1272">
                  <c:v>-1.6600000000000001</c:v>
                </c:pt>
                <c:pt idx="1273">
                  <c:v>3.57</c:v>
                </c:pt>
                <c:pt idx="1274">
                  <c:v>9.19</c:v>
                </c:pt>
                <c:pt idx="1275">
                  <c:v>-5.85</c:v>
                </c:pt>
                <c:pt idx="1276">
                  <c:v>-12.54</c:v>
                </c:pt>
                <c:pt idx="1277">
                  <c:v>-5.22</c:v>
                </c:pt>
                <c:pt idx="1278">
                  <c:v>4.45</c:v>
                </c:pt>
                <c:pt idx="1279">
                  <c:v>4.79</c:v>
                </c:pt>
                <c:pt idx="1280">
                  <c:v>-7.22</c:v>
                </c:pt>
                <c:pt idx="1281">
                  <c:v>-1.49</c:v>
                </c:pt>
                <c:pt idx="1282">
                  <c:v>14.67</c:v>
                </c:pt>
                <c:pt idx="1283">
                  <c:v>11.69</c:v>
                </c:pt>
                <c:pt idx="1284">
                  <c:v>-2.13</c:v>
                </c:pt>
                <c:pt idx="1285">
                  <c:v>-5.46</c:v>
                </c:pt>
                <c:pt idx="1286">
                  <c:v>4.55</c:v>
                </c:pt>
                <c:pt idx="1287">
                  <c:v>12.34</c:v>
                </c:pt>
                <c:pt idx="1288">
                  <c:v>4.41</c:v>
                </c:pt>
                <c:pt idx="1289">
                  <c:v>-8.8000000000000007</c:v>
                </c:pt>
                <c:pt idx="1290">
                  <c:v>4.88</c:v>
                </c:pt>
                <c:pt idx="1291">
                  <c:v>14.59</c:v>
                </c:pt>
                <c:pt idx="1292">
                  <c:v>16.670000000000005</c:v>
                </c:pt>
                <c:pt idx="1293">
                  <c:v>8.3600000000000012</c:v>
                </c:pt>
                <c:pt idx="1294">
                  <c:v>-5.95</c:v>
                </c:pt>
                <c:pt idx="1295">
                  <c:v>-10.220000000000001</c:v>
                </c:pt>
                <c:pt idx="1296">
                  <c:v>1.37</c:v>
                </c:pt>
                <c:pt idx="1297">
                  <c:v>3.01</c:v>
                </c:pt>
                <c:pt idx="1298">
                  <c:v>-1.52</c:v>
                </c:pt>
                <c:pt idx="1299">
                  <c:v>-5.1899999999999995</c:v>
                </c:pt>
                <c:pt idx="1300">
                  <c:v>-10.860000000000001</c:v>
                </c:pt>
                <c:pt idx="1301">
                  <c:v>-2.42</c:v>
                </c:pt>
                <c:pt idx="1302">
                  <c:v>7.54</c:v>
                </c:pt>
                <c:pt idx="1303">
                  <c:v>4.4700000000000006</c:v>
                </c:pt>
                <c:pt idx="1304">
                  <c:v>-12.17</c:v>
                </c:pt>
                <c:pt idx="1305">
                  <c:v>-8.83</c:v>
                </c:pt>
                <c:pt idx="1306">
                  <c:v>9.99</c:v>
                </c:pt>
                <c:pt idx="1307">
                  <c:v>17.91</c:v>
                </c:pt>
                <c:pt idx="1308">
                  <c:v>-33.14</c:v>
                </c:pt>
                <c:pt idx="1309">
                  <c:v>-21.38</c:v>
                </c:pt>
                <c:pt idx="1310">
                  <c:v>-5.33</c:v>
                </c:pt>
                <c:pt idx="1311">
                  <c:v>25</c:v>
                </c:pt>
                <c:pt idx="1312">
                  <c:v>22.55</c:v>
                </c:pt>
                <c:pt idx="1313">
                  <c:v>-13.739999999999998</c:v>
                </c:pt>
                <c:pt idx="1314">
                  <c:v>-17.66</c:v>
                </c:pt>
                <c:pt idx="1315">
                  <c:v>1.8800000000000001</c:v>
                </c:pt>
                <c:pt idx="1316">
                  <c:v>8.9600000000000026</c:v>
                </c:pt>
                <c:pt idx="1317">
                  <c:v>6.96</c:v>
                </c:pt>
                <c:pt idx="1318">
                  <c:v>0.58000000000000007</c:v>
                </c:pt>
                <c:pt idx="1319">
                  <c:v>-4.3899999999999997</c:v>
                </c:pt>
                <c:pt idx="1320">
                  <c:v>-3.09</c:v>
                </c:pt>
                <c:pt idx="1321">
                  <c:v>3.25</c:v>
                </c:pt>
                <c:pt idx="1322">
                  <c:v>-6.31</c:v>
                </c:pt>
                <c:pt idx="1323">
                  <c:v>-9.2000000000000011</c:v>
                </c:pt>
                <c:pt idx="1324">
                  <c:v>-3.24</c:v>
                </c:pt>
                <c:pt idx="1325">
                  <c:v>2.46</c:v>
                </c:pt>
                <c:pt idx="1326">
                  <c:v>0.12000000000000001</c:v>
                </c:pt>
                <c:pt idx="1327">
                  <c:v>3.8499999999999996</c:v>
                </c:pt>
                <c:pt idx="1328">
                  <c:v>11.350000000000001</c:v>
                </c:pt>
                <c:pt idx="1329">
                  <c:v>10.15</c:v>
                </c:pt>
                <c:pt idx="1330">
                  <c:v>2.94</c:v>
                </c:pt>
                <c:pt idx="1331">
                  <c:v>0.83000000000000007</c:v>
                </c:pt>
                <c:pt idx="1332">
                  <c:v>1.6800000000000002</c:v>
                </c:pt>
                <c:pt idx="1333">
                  <c:v>7.45</c:v>
                </c:pt>
                <c:pt idx="1334">
                  <c:v>17.14</c:v>
                </c:pt>
                <c:pt idx="1335">
                  <c:v>8.09</c:v>
                </c:pt>
                <c:pt idx="1336">
                  <c:v>4.1199999999999992</c:v>
                </c:pt>
                <c:pt idx="1337">
                  <c:v>0.89</c:v>
                </c:pt>
                <c:pt idx="1338">
                  <c:v>-0.48000000000000004</c:v>
                </c:pt>
                <c:pt idx="1339">
                  <c:v>-1.2</c:v>
                </c:pt>
                <c:pt idx="1340">
                  <c:v>-2.0299999999999998</c:v>
                </c:pt>
                <c:pt idx="1341">
                  <c:v>1.6700000000000002</c:v>
                </c:pt>
                <c:pt idx="1342">
                  <c:v>4.84</c:v>
                </c:pt>
                <c:pt idx="1343">
                  <c:v>0.89</c:v>
                </c:pt>
                <c:pt idx="1344">
                  <c:v>-5.64</c:v>
                </c:pt>
                <c:pt idx="1345">
                  <c:v>-8.42</c:v>
                </c:pt>
                <c:pt idx="1346">
                  <c:v>-11.8</c:v>
                </c:pt>
                <c:pt idx="1347">
                  <c:v>-1.55</c:v>
                </c:pt>
                <c:pt idx="1348">
                  <c:v>8.2800000000000011</c:v>
                </c:pt>
                <c:pt idx="1349">
                  <c:v>5.88</c:v>
                </c:pt>
                <c:pt idx="1350">
                  <c:v>-3.29</c:v>
                </c:pt>
                <c:pt idx="1351">
                  <c:v>-0.94000000000000006</c:v>
                </c:pt>
                <c:pt idx="1352">
                  <c:v>4.9300000000000006</c:v>
                </c:pt>
                <c:pt idx="1353">
                  <c:v>1.0000000000000002E-2</c:v>
                </c:pt>
                <c:pt idx="1354">
                  <c:v>6.46</c:v>
                </c:pt>
                <c:pt idx="1355">
                  <c:v>3.9299999999999997</c:v>
                </c:pt>
                <c:pt idx="1356">
                  <c:v>-1.6700000000000002</c:v>
                </c:pt>
                <c:pt idx="1357">
                  <c:v>-4.74</c:v>
                </c:pt>
                <c:pt idx="1358">
                  <c:v>-6.22</c:v>
                </c:pt>
                <c:pt idx="1359">
                  <c:v>-13.850000000000001</c:v>
                </c:pt>
                <c:pt idx="1360">
                  <c:v>-1.27</c:v>
                </c:pt>
                <c:pt idx="1361">
                  <c:v>2.8499999999999996</c:v>
                </c:pt>
                <c:pt idx="1362">
                  <c:v>3.9899999999999998</c:v>
                </c:pt>
                <c:pt idx="1363">
                  <c:v>4.74</c:v>
                </c:pt>
                <c:pt idx="1364">
                  <c:v>4.6899999999999995</c:v>
                </c:pt>
                <c:pt idx="1365">
                  <c:v>2.3299999999999996</c:v>
                </c:pt>
                <c:pt idx="1366">
                  <c:v>-1.1499999999999997</c:v>
                </c:pt>
                <c:pt idx="1367">
                  <c:v>-4.01</c:v>
                </c:pt>
                <c:pt idx="1368">
                  <c:v>-7.5</c:v>
                </c:pt>
                <c:pt idx="1369">
                  <c:v>-5.72</c:v>
                </c:pt>
                <c:pt idx="1370">
                  <c:v>-0.2</c:v>
                </c:pt>
                <c:pt idx="1371">
                  <c:v>0.85000000000000009</c:v>
                </c:pt>
                <c:pt idx="1372">
                  <c:v>-1.48</c:v>
                </c:pt>
                <c:pt idx="1373">
                  <c:v>-7.55</c:v>
                </c:pt>
                <c:pt idx="1374">
                  <c:v>-10.44</c:v>
                </c:pt>
                <c:pt idx="1375">
                  <c:v>-1.1900000000000002</c:v>
                </c:pt>
                <c:pt idx="1376">
                  <c:v>13.61</c:v>
                </c:pt>
                <c:pt idx="1377">
                  <c:v>-3.3899999999999997</c:v>
                </c:pt>
                <c:pt idx="1378">
                  <c:v>-5.75</c:v>
                </c:pt>
                <c:pt idx="1379">
                  <c:v>-1.41</c:v>
                </c:pt>
                <c:pt idx="1380">
                  <c:v>7.59</c:v>
                </c:pt>
                <c:pt idx="1381">
                  <c:v>7.78</c:v>
                </c:pt>
                <c:pt idx="1382">
                  <c:v>-3.05</c:v>
                </c:pt>
                <c:pt idx="1383">
                  <c:v>-16.989999999999991</c:v>
                </c:pt>
                <c:pt idx="1384">
                  <c:v>-15.81</c:v>
                </c:pt>
                <c:pt idx="1385">
                  <c:v>7.6</c:v>
                </c:pt>
                <c:pt idx="1386">
                  <c:v>7.58</c:v>
                </c:pt>
                <c:pt idx="1387">
                  <c:v>5.57</c:v>
                </c:pt>
                <c:pt idx="1388">
                  <c:v>-4.9400000000000004</c:v>
                </c:pt>
                <c:pt idx="1389">
                  <c:v>-8.3800000000000008</c:v>
                </c:pt>
                <c:pt idx="1390">
                  <c:v>2.34</c:v>
                </c:pt>
                <c:pt idx="1391">
                  <c:v>9.32</c:v>
                </c:pt>
                <c:pt idx="1392">
                  <c:v>1.02</c:v>
                </c:pt>
                <c:pt idx="1393">
                  <c:v>-3.8699999999999997</c:v>
                </c:pt>
                <c:pt idx="1394">
                  <c:v>-13.44</c:v>
                </c:pt>
                <c:pt idx="1395">
                  <c:v>-5.03</c:v>
                </c:pt>
                <c:pt idx="1396">
                  <c:v>9.52</c:v>
                </c:pt>
                <c:pt idx="1397">
                  <c:v>7.55</c:v>
                </c:pt>
                <c:pt idx="1398">
                  <c:v>-6.29</c:v>
                </c:pt>
                <c:pt idx="1399">
                  <c:v>-6.34</c:v>
                </c:pt>
                <c:pt idx="1400">
                  <c:v>8.2299999999999986</c:v>
                </c:pt>
                <c:pt idx="1401">
                  <c:v>5.54</c:v>
                </c:pt>
                <c:pt idx="1402">
                  <c:v>4.75</c:v>
                </c:pt>
                <c:pt idx="1403">
                  <c:v>1.1299999999999997</c:v>
                </c:pt>
                <c:pt idx="1404">
                  <c:v>10.68</c:v>
                </c:pt>
                <c:pt idx="1405">
                  <c:v>6.14</c:v>
                </c:pt>
                <c:pt idx="1406">
                  <c:v>-1.81</c:v>
                </c:pt>
                <c:pt idx="1407">
                  <c:v>-10.7</c:v>
                </c:pt>
                <c:pt idx="1408">
                  <c:v>-8.0300000000000011</c:v>
                </c:pt>
                <c:pt idx="1409">
                  <c:v>3.88</c:v>
                </c:pt>
                <c:pt idx="1410">
                  <c:v>11.54</c:v>
                </c:pt>
                <c:pt idx="1411">
                  <c:v>9.0500000000000007</c:v>
                </c:pt>
                <c:pt idx="1412">
                  <c:v>-2.92</c:v>
                </c:pt>
                <c:pt idx="1413">
                  <c:v>0.46</c:v>
                </c:pt>
                <c:pt idx="1414">
                  <c:v>-2.16</c:v>
                </c:pt>
                <c:pt idx="1415">
                  <c:v>-7.57</c:v>
                </c:pt>
                <c:pt idx="1416">
                  <c:v>-13.33</c:v>
                </c:pt>
                <c:pt idx="1417">
                  <c:v>-1.46</c:v>
                </c:pt>
                <c:pt idx="1418">
                  <c:v>-1.1800000000000002</c:v>
                </c:pt>
                <c:pt idx="1419">
                  <c:v>-0.95000000000000007</c:v>
                </c:pt>
                <c:pt idx="1420">
                  <c:v>3.13</c:v>
                </c:pt>
                <c:pt idx="1421">
                  <c:v>-1.86</c:v>
                </c:pt>
                <c:pt idx="1422">
                  <c:v>-7.07</c:v>
                </c:pt>
                <c:pt idx="1423">
                  <c:v>-1.35</c:v>
                </c:pt>
                <c:pt idx="1424">
                  <c:v>8.4700000000000006</c:v>
                </c:pt>
                <c:pt idx="1425">
                  <c:v>-6.31</c:v>
                </c:pt>
                <c:pt idx="1426">
                  <c:v>-3.7</c:v>
                </c:pt>
                <c:pt idx="1427">
                  <c:v>13.709999999999999</c:v>
                </c:pt>
                <c:pt idx="1428">
                  <c:v>20.64</c:v>
                </c:pt>
              </c:numCache>
            </c:numRef>
          </c:yVal>
        </c:ser>
        <c:dLbls/>
        <c:axId val="84735488"/>
        <c:axId val="89208320"/>
      </c:scatterChart>
      <c:valAx>
        <c:axId val="84735488"/>
        <c:scaling>
          <c:orientation val="minMax"/>
          <c:max val="56194"/>
          <c:min val="56132"/>
        </c:scaling>
        <c:axPos val="b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Modified Julian Dates</a:t>
                </a:r>
              </a:p>
            </c:rich>
          </c:tx>
          <c:layout>
            <c:manualLayout>
              <c:xMode val="edge"/>
              <c:yMode val="edge"/>
              <c:x val="0.37699634196815396"/>
              <c:y val="0.93333333333333335"/>
            </c:manualLayout>
          </c:layout>
        </c:title>
        <c:numFmt formatCode="General" sourceLinked="1"/>
        <c:majorTickMark val="none"/>
        <c:tickLblPos val="low"/>
        <c:txPr>
          <a:bodyPr rot="5400000" vert="horz"/>
          <a:lstStyle/>
          <a:p>
            <a:pPr>
              <a:defRPr sz="1400" baseline="0">
                <a:solidFill>
                  <a:sysClr val="windowText" lastClr="000000"/>
                </a:solidFill>
              </a:defRPr>
            </a:pPr>
            <a:endParaRPr lang="es-MX"/>
          </a:p>
        </c:txPr>
        <c:crossAx val="89208320"/>
        <c:crosses val="autoZero"/>
        <c:crossBetween val="midCat"/>
      </c:valAx>
      <c:valAx>
        <c:axId val="89208320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/>
                  <a:t>Nanoseconds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es-MX"/>
          </a:p>
        </c:txPr>
        <c:crossAx val="84735488"/>
        <c:crosses val="autoZero"/>
        <c:crossBetween val="midCat"/>
      </c:valAx>
      <c:spPr>
        <a:ln w="15875"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D4BFD1-D8FA-4C4E-B655-A7F042AC590D}" type="datetimeFigureOut">
              <a:rPr lang="es-MX"/>
              <a:pPr>
                <a:defRPr/>
              </a:pPr>
              <a:t>24/01/2015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A08D76-63C0-4657-B18A-AE9E9FF83A9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61729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8741-6964-415A-B056-6C53CBAB1F12}" type="datetimeFigureOut">
              <a:rPr lang="es-MX"/>
              <a:pPr>
                <a:defRPr/>
              </a:pPr>
              <a:t>24/01/2015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E114-9111-41DD-9559-5DCEADE60D8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3936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0105-6539-4BDC-A3B8-DC320FB995C2}" type="datetimeFigureOut">
              <a:rPr lang="es-MX"/>
              <a:pPr>
                <a:defRPr/>
              </a:pPr>
              <a:t>24/01/2015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907F-542F-4768-A10E-69EBC4BD0D9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2109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7C72-64A7-4075-BABF-481B06906209}" type="datetimeFigureOut">
              <a:rPr lang="es-MX"/>
              <a:pPr>
                <a:defRPr/>
              </a:pPr>
              <a:t>24/01/2015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9CAE-871A-4380-97E8-E163EFB0696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545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3E14-2AD8-4EA7-BBD6-1103C55BA5AC}" type="datetimeFigureOut">
              <a:rPr lang="es-MX"/>
              <a:pPr>
                <a:defRPr/>
              </a:pPr>
              <a:t>24/01/2015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B79B-D66E-4702-BE3A-0924B7F703E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988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957F3-CDA3-43AF-A2D7-2E6F4C3661DB}" type="datetimeFigureOut">
              <a:rPr lang="es-MX"/>
              <a:pPr>
                <a:defRPr/>
              </a:pPr>
              <a:t>24/01/2015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0CE5-FBEF-421E-9794-2B47BC38813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1768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70290-201F-48D6-8A9F-256ED6B1AE96}" type="datetimeFigureOut">
              <a:rPr lang="es-MX"/>
              <a:pPr>
                <a:defRPr/>
              </a:pPr>
              <a:t>24/01/2015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04AD-F31F-4C54-B8D6-4302D5AE8FE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4316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CE62-68D6-4C0A-88C1-B2ACF4DBFCFB}" type="datetimeFigureOut">
              <a:rPr lang="es-MX"/>
              <a:pPr>
                <a:defRPr/>
              </a:pPr>
              <a:t>24/01/2015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BDD2D-6A21-4924-A1EA-59E689AD37C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940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EDEA-3C32-46D0-BADE-B74A3E9A43F6}" type="datetimeFigureOut">
              <a:rPr lang="es-MX"/>
              <a:pPr>
                <a:defRPr/>
              </a:pPr>
              <a:t>24/01/2015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DA21-85FA-492C-ADD3-36593E161CB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5058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AFA04-D8C0-4BB0-9D88-AE3DB1E3252C}" type="datetimeFigureOut">
              <a:rPr lang="es-MX"/>
              <a:pPr>
                <a:defRPr/>
              </a:pPr>
              <a:t>24/01/2015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6614F-19BD-4B1B-A40B-B09DD4B6631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0704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46A8-021E-4E7E-A1B4-C588C8AC6083}" type="datetimeFigureOut">
              <a:rPr lang="es-MX"/>
              <a:pPr>
                <a:defRPr/>
              </a:pPr>
              <a:t>24/01/2015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EDCF-C25A-4A45-84B1-643DD193EBC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011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D1DE-08DD-43A8-A200-DB05A34419A1}" type="datetimeFigureOut">
              <a:rPr lang="es-MX"/>
              <a:pPr>
                <a:defRPr/>
              </a:pPr>
              <a:t>24/01/2015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B04A-7FBD-47BF-A0FC-6852913F998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0623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0D9D75-EBFA-48BE-BE84-18B93A006DCC}" type="datetimeFigureOut">
              <a:rPr lang="es-MX"/>
              <a:pPr>
                <a:defRPr/>
              </a:pPr>
              <a:t>24/01/2015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ADDC60-E0C8-48C8-A7E6-29FDD58DD45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f.nist.gov/images/SIM_icon_map_1-30-2013_high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f.nist.gov/images/SIM_icon_map_1-30-2013_high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ap of OAS/SIM regi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7" t="17928" r="-2627" b="7657"/>
          <a:stretch/>
        </p:blipFill>
        <p:spPr bwMode="auto">
          <a:xfrm>
            <a:off x="2627784" y="1772816"/>
            <a:ext cx="4199275" cy="47082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print">
            <a:lum contrast="11000"/>
          </a:blip>
          <a:srcRect r="11916"/>
          <a:stretch>
            <a:fillRect/>
          </a:stretch>
        </p:blipFill>
        <p:spPr bwMode="auto">
          <a:xfrm>
            <a:off x="1907704" y="4725144"/>
            <a:ext cx="1970910" cy="1504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-36512" y="314653"/>
            <a:ext cx="9180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</a:t>
            </a:r>
            <a:r>
              <a:rPr lang="en-US" sz="2800" b="1" dirty="0" err="1" smtClean="0"/>
              <a:t>SIMT</a:t>
            </a:r>
            <a:r>
              <a:rPr lang="en-US" sz="2800" b="1" dirty="0" smtClean="0"/>
              <a:t> </a:t>
            </a:r>
            <a:r>
              <a:rPr lang="en-US" sz="2800" b="1" dirty="0"/>
              <a:t>Time </a:t>
            </a:r>
            <a:r>
              <a:rPr lang="en-US" sz="2800" b="1" dirty="0" smtClean="0"/>
              <a:t>Scale</a:t>
            </a:r>
            <a:endParaRPr lang="es-MX" sz="2800" b="1" dirty="0"/>
          </a:p>
        </p:txBody>
      </p:sp>
      <p:sp>
        <p:nvSpPr>
          <p:cNvPr id="2" name="1 Rectángulo"/>
          <p:cNvSpPr/>
          <p:nvPr/>
        </p:nvSpPr>
        <p:spPr>
          <a:xfrm>
            <a:off x="0" y="90872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J. </a:t>
            </a:r>
            <a:r>
              <a:rPr lang="es-MX" sz="1400" dirty="0" smtClean="0"/>
              <a:t>Mauricio </a:t>
            </a:r>
            <a:r>
              <a:rPr lang="es-MX" sz="1400" dirty="0"/>
              <a:t>López </a:t>
            </a:r>
            <a:r>
              <a:rPr lang="es-MX" sz="1400" dirty="0" smtClean="0"/>
              <a:t>R.</a:t>
            </a:r>
            <a:endParaRPr lang="es-MX" sz="1400" dirty="0"/>
          </a:p>
          <a:p>
            <a:pPr algn="ctr"/>
            <a:r>
              <a:rPr lang="es-MX" sz="1200" dirty="0" smtClean="0"/>
              <a:t>Centro </a:t>
            </a:r>
            <a:r>
              <a:rPr lang="es-MX" sz="1200" dirty="0"/>
              <a:t>Nacional de Metrologia, CENAM, El Marques, Qro. </a:t>
            </a:r>
            <a:r>
              <a:rPr lang="en-US" sz="1200" dirty="0" smtClean="0"/>
              <a:t>Mexico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479"/>
          <a:stretch/>
        </p:blipFill>
        <p:spPr bwMode="auto">
          <a:xfrm>
            <a:off x="992787" y="603845"/>
            <a:ext cx="4083269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Elipse"/>
          <p:cNvSpPr/>
          <p:nvPr/>
        </p:nvSpPr>
        <p:spPr>
          <a:xfrm>
            <a:off x="2492152" y="2141240"/>
            <a:ext cx="72008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907976" y="17812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A</a:t>
            </a:r>
            <a:endParaRPr lang="es-MX" dirty="0"/>
          </a:p>
        </p:txBody>
      </p:sp>
      <p:sp>
        <p:nvSpPr>
          <p:cNvPr id="23" name="22 Elipse"/>
          <p:cNvSpPr/>
          <p:nvPr/>
        </p:nvSpPr>
        <p:spPr>
          <a:xfrm>
            <a:off x="3932312" y="5309592"/>
            <a:ext cx="72008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4076328" y="54536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B</a:t>
            </a:r>
            <a:endParaRPr lang="es-MX" dirty="0"/>
          </a:p>
        </p:txBody>
      </p:sp>
      <p:pic>
        <p:nvPicPr>
          <p:cNvPr id="5" name="Picture 2" descr="http://www.spacetoday.org/images/Sats/GPS_USAF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6672"/>
            <a:ext cx="1687323" cy="1560774"/>
          </a:xfrm>
          <a:prstGeom prst="rect">
            <a:avLst/>
          </a:prstGeom>
          <a:noFill/>
        </p:spPr>
      </p:pic>
      <p:grpSp>
        <p:nvGrpSpPr>
          <p:cNvPr id="2" name="1 Grupo"/>
          <p:cNvGrpSpPr/>
          <p:nvPr/>
        </p:nvGrpSpPr>
        <p:grpSpPr>
          <a:xfrm>
            <a:off x="2699792" y="1916832"/>
            <a:ext cx="3528392" cy="3312368"/>
            <a:chOff x="2483768" y="2492896"/>
            <a:chExt cx="3528392" cy="3312368"/>
          </a:xfrm>
        </p:grpSpPr>
        <p:cxnSp>
          <p:nvCxnSpPr>
            <p:cNvPr id="14" name="13 Conector recto de flecha"/>
            <p:cNvCxnSpPr/>
            <p:nvPr/>
          </p:nvCxnSpPr>
          <p:spPr>
            <a:xfrm flipH="1">
              <a:off x="2483768" y="2492896"/>
              <a:ext cx="3528392" cy="21602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 flipH="1">
              <a:off x="3851920" y="2492896"/>
              <a:ext cx="2160240" cy="331236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31 CuadroTexto"/>
          <p:cNvSpPr txBox="1"/>
          <p:nvPr/>
        </p:nvSpPr>
        <p:spPr>
          <a:xfrm>
            <a:off x="6228184" y="21328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GPS </a:t>
            </a:r>
            <a:r>
              <a:rPr lang="es-MX" dirty="0" err="1" smtClean="0"/>
              <a:t>satellite</a:t>
            </a:r>
            <a:endParaRPr lang="es-MX" dirty="0"/>
          </a:p>
        </p:txBody>
      </p:sp>
      <p:pic>
        <p:nvPicPr>
          <p:cNvPr id="33" name="Picture 4" descr="sim_sys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1224136" cy="13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4" name="33 CuadroTexto"/>
          <p:cNvSpPr txBox="1"/>
          <p:nvPr/>
        </p:nvSpPr>
        <p:spPr>
          <a:xfrm rot="16200000">
            <a:off x="-584446" y="2608784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Measuring</a:t>
            </a:r>
            <a:r>
              <a:rPr lang="es-MX" sz="1400" dirty="0" smtClean="0"/>
              <a:t> </a:t>
            </a:r>
            <a:r>
              <a:rPr lang="es-MX" sz="1400" dirty="0" err="1" smtClean="0"/>
              <a:t>system</a:t>
            </a:r>
            <a:r>
              <a:rPr lang="es-MX" sz="1400" dirty="0" smtClean="0"/>
              <a:t> A</a:t>
            </a:r>
            <a:endParaRPr lang="es-MX" sz="1400" dirty="0"/>
          </a:p>
        </p:txBody>
      </p:sp>
      <p:pic>
        <p:nvPicPr>
          <p:cNvPr id="36" name="Picture 4" descr="sim_sys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37112"/>
            <a:ext cx="1224136" cy="13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7" name="36 CuadroTexto"/>
          <p:cNvSpPr txBox="1"/>
          <p:nvPr/>
        </p:nvSpPr>
        <p:spPr>
          <a:xfrm rot="16200000">
            <a:off x="3952058" y="4769024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Measuring</a:t>
            </a:r>
            <a:r>
              <a:rPr lang="es-MX" sz="1400" dirty="0" smtClean="0"/>
              <a:t> </a:t>
            </a:r>
            <a:r>
              <a:rPr lang="es-MX" sz="1400" dirty="0" err="1" smtClean="0"/>
              <a:t>system</a:t>
            </a:r>
            <a:r>
              <a:rPr lang="es-MX" sz="1400" dirty="0" smtClean="0"/>
              <a:t> B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70" y="476672"/>
            <a:ext cx="474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spacetoday.org/images/Sats/GPS_USAF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93515"/>
            <a:ext cx="1687323" cy="1560774"/>
          </a:xfrm>
          <a:prstGeom prst="rect">
            <a:avLst/>
          </a:prstGeom>
          <a:noFill/>
        </p:spPr>
      </p:pic>
      <p:sp>
        <p:nvSpPr>
          <p:cNvPr id="9" name="8 Elipse"/>
          <p:cNvSpPr/>
          <p:nvPr/>
        </p:nvSpPr>
        <p:spPr>
          <a:xfrm>
            <a:off x="2339752" y="2005683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3779912" y="5174035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64564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A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23928" y="531805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B</a:t>
            </a:r>
            <a:endParaRPr lang="es-MX" dirty="0"/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2483768" y="1789659"/>
            <a:ext cx="3528392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3851920" y="1789659"/>
            <a:ext cx="2160240" cy="33123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228184" y="214969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GPS </a:t>
            </a:r>
            <a:r>
              <a:rPr lang="es-MX" dirty="0" err="1" smtClean="0"/>
              <a:t>satellite</a:t>
            </a:r>
            <a:endParaRPr lang="es-MX" dirty="0"/>
          </a:p>
        </p:txBody>
      </p:sp>
      <p:pic>
        <p:nvPicPr>
          <p:cNvPr id="18" name="Picture 4" descr="sim_sys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93715"/>
            <a:ext cx="1224136" cy="13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9" name="18 CuadroTexto"/>
          <p:cNvSpPr txBox="1"/>
          <p:nvPr/>
        </p:nvSpPr>
        <p:spPr>
          <a:xfrm rot="16200000">
            <a:off x="-584446" y="2625627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Measuring</a:t>
            </a:r>
            <a:r>
              <a:rPr lang="es-MX" sz="1400" dirty="0" smtClean="0"/>
              <a:t> </a:t>
            </a:r>
            <a:r>
              <a:rPr lang="es-MX" sz="1400" dirty="0" err="1" smtClean="0"/>
              <a:t>system</a:t>
            </a:r>
            <a:r>
              <a:rPr lang="es-MX" sz="1400" dirty="0" smtClean="0"/>
              <a:t> A</a:t>
            </a:r>
            <a:endParaRPr lang="es-MX" sz="1400" dirty="0"/>
          </a:p>
        </p:txBody>
      </p:sp>
      <p:pic>
        <p:nvPicPr>
          <p:cNvPr id="20" name="Picture 4" descr="sim_sys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53955"/>
            <a:ext cx="1224136" cy="13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1" name="20 CuadroTexto"/>
          <p:cNvSpPr txBox="1"/>
          <p:nvPr/>
        </p:nvSpPr>
        <p:spPr>
          <a:xfrm rot="16200000">
            <a:off x="3952058" y="4785867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Measuring</a:t>
            </a:r>
            <a:r>
              <a:rPr lang="es-MX" sz="1400" dirty="0" smtClean="0"/>
              <a:t> </a:t>
            </a:r>
            <a:r>
              <a:rPr lang="es-MX" sz="1400" dirty="0" err="1" smtClean="0"/>
              <a:t>system</a:t>
            </a:r>
            <a:r>
              <a:rPr lang="es-MX" sz="1400" dirty="0" smtClean="0"/>
              <a:t> B</a:t>
            </a:r>
            <a:endParaRPr lang="es-MX" sz="1400" dirty="0"/>
          </a:p>
        </p:txBody>
      </p:sp>
      <p:grpSp>
        <p:nvGrpSpPr>
          <p:cNvPr id="22" name="21 Grupo"/>
          <p:cNvGrpSpPr/>
          <p:nvPr/>
        </p:nvGrpSpPr>
        <p:grpSpPr>
          <a:xfrm>
            <a:off x="323528" y="4021907"/>
            <a:ext cx="2104805" cy="1891953"/>
            <a:chOff x="5413808" y="2780929"/>
            <a:chExt cx="2830600" cy="2543626"/>
          </a:xfrm>
        </p:grpSpPr>
        <p:sp>
          <p:nvSpPr>
            <p:cNvPr id="23" name="22 Forma libre"/>
            <p:cNvSpPr/>
            <p:nvPr/>
          </p:nvSpPr>
          <p:spPr>
            <a:xfrm>
              <a:off x="6012161" y="3264983"/>
              <a:ext cx="1386152" cy="1454647"/>
            </a:xfrm>
            <a:custGeom>
              <a:avLst/>
              <a:gdLst>
                <a:gd name="connsiteX0" fmla="*/ 0 w 3111335"/>
                <a:gd name="connsiteY0" fmla="*/ 1626920 h 1650670"/>
                <a:gd name="connsiteX1" fmla="*/ 35626 w 3111335"/>
                <a:gd name="connsiteY1" fmla="*/ 1603169 h 1650670"/>
                <a:gd name="connsiteX2" fmla="*/ 71252 w 3111335"/>
                <a:gd name="connsiteY2" fmla="*/ 1531917 h 1650670"/>
                <a:gd name="connsiteX3" fmla="*/ 106878 w 3111335"/>
                <a:gd name="connsiteY3" fmla="*/ 1520042 h 1650670"/>
                <a:gd name="connsiteX4" fmla="*/ 154379 w 3111335"/>
                <a:gd name="connsiteY4" fmla="*/ 1579419 h 1650670"/>
                <a:gd name="connsiteX5" fmla="*/ 166255 w 3111335"/>
                <a:gd name="connsiteY5" fmla="*/ 1615045 h 1650670"/>
                <a:gd name="connsiteX6" fmla="*/ 190005 w 3111335"/>
                <a:gd name="connsiteY6" fmla="*/ 1650670 h 1650670"/>
                <a:gd name="connsiteX7" fmla="*/ 225631 w 3111335"/>
                <a:gd name="connsiteY7" fmla="*/ 1626920 h 1650670"/>
                <a:gd name="connsiteX8" fmla="*/ 261257 w 3111335"/>
                <a:gd name="connsiteY8" fmla="*/ 1615045 h 1650670"/>
                <a:gd name="connsiteX9" fmla="*/ 332509 w 3111335"/>
                <a:gd name="connsiteY9" fmla="*/ 1567543 h 1650670"/>
                <a:gd name="connsiteX10" fmla="*/ 344384 w 3111335"/>
                <a:gd name="connsiteY10" fmla="*/ 1531917 h 1650670"/>
                <a:gd name="connsiteX11" fmla="*/ 391886 w 3111335"/>
                <a:gd name="connsiteY11" fmla="*/ 1460665 h 1650670"/>
                <a:gd name="connsiteX12" fmla="*/ 403761 w 3111335"/>
                <a:gd name="connsiteY12" fmla="*/ 1389413 h 1650670"/>
                <a:gd name="connsiteX13" fmla="*/ 439387 w 3111335"/>
                <a:gd name="connsiteY13" fmla="*/ 1401289 h 1650670"/>
                <a:gd name="connsiteX14" fmla="*/ 510639 w 3111335"/>
                <a:gd name="connsiteY14" fmla="*/ 1448790 h 1650670"/>
                <a:gd name="connsiteX15" fmla="*/ 534390 w 3111335"/>
                <a:gd name="connsiteY15" fmla="*/ 1413164 h 1650670"/>
                <a:gd name="connsiteX16" fmla="*/ 546265 w 3111335"/>
                <a:gd name="connsiteY16" fmla="*/ 1377538 h 1650670"/>
                <a:gd name="connsiteX17" fmla="*/ 581891 w 3111335"/>
                <a:gd name="connsiteY17" fmla="*/ 1365663 h 1650670"/>
                <a:gd name="connsiteX18" fmla="*/ 665018 w 3111335"/>
                <a:gd name="connsiteY18" fmla="*/ 1377538 h 1650670"/>
                <a:gd name="connsiteX19" fmla="*/ 736270 w 3111335"/>
                <a:gd name="connsiteY19" fmla="*/ 1401289 h 1650670"/>
                <a:gd name="connsiteX20" fmla="*/ 783771 w 3111335"/>
                <a:gd name="connsiteY20" fmla="*/ 1389413 h 1650670"/>
                <a:gd name="connsiteX21" fmla="*/ 843148 w 3111335"/>
                <a:gd name="connsiteY21" fmla="*/ 1306286 h 1650670"/>
                <a:gd name="connsiteX22" fmla="*/ 878774 w 3111335"/>
                <a:gd name="connsiteY22" fmla="*/ 1235034 h 1650670"/>
                <a:gd name="connsiteX23" fmla="*/ 914400 w 3111335"/>
                <a:gd name="connsiteY23" fmla="*/ 1223159 h 1650670"/>
                <a:gd name="connsiteX24" fmla="*/ 926275 w 3111335"/>
                <a:gd name="connsiteY24" fmla="*/ 1140032 h 1650670"/>
                <a:gd name="connsiteX25" fmla="*/ 985652 w 3111335"/>
                <a:gd name="connsiteY25" fmla="*/ 1211283 h 1650670"/>
                <a:gd name="connsiteX26" fmla="*/ 1033153 w 3111335"/>
                <a:gd name="connsiteY26" fmla="*/ 1270660 h 1650670"/>
                <a:gd name="connsiteX27" fmla="*/ 1056904 w 3111335"/>
                <a:gd name="connsiteY27" fmla="*/ 1330037 h 1650670"/>
                <a:gd name="connsiteX28" fmla="*/ 1068779 w 3111335"/>
                <a:gd name="connsiteY28" fmla="*/ 1365663 h 1650670"/>
                <a:gd name="connsiteX29" fmla="*/ 1306286 w 3111335"/>
                <a:gd name="connsiteY29" fmla="*/ 1460665 h 1650670"/>
                <a:gd name="connsiteX30" fmla="*/ 1436914 w 3111335"/>
                <a:gd name="connsiteY30" fmla="*/ 1472541 h 1650670"/>
                <a:gd name="connsiteX31" fmla="*/ 1555668 w 3111335"/>
                <a:gd name="connsiteY31" fmla="*/ 1460665 h 1650670"/>
                <a:gd name="connsiteX32" fmla="*/ 1543792 w 3111335"/>
                <a:gd name="connsiteY32" fmla="*/ 1258785 h 1650670"/>
                <a:gd name="connsiteX33" fmla="*/ 1567543 w 3111335"/>
                <a:gd name="connsiteY33" fmla="*/ 1175658 h 1650670"/>
                <a:gd name="connsiteX34" fmla="*/ 1721922 w 3111335"/>
                <a:gd name="connsiteY34" fmla="*/ 1104406 h 1650670"/>
                <a:gd name="connsiteX35" fmla="*/ 1757548 w 3111335"/>
                <a:gd name="connsiteY35" fmla="*/ 1092530 h 1650670"/>
                <a:gd name="connsiteX36" fmla="*/ 1840675 w 3111335"/>
                <a:gd name="connsiteY36" fmla="*/ 1104406 h 1650670"/>
                <a:gd name="connsiteX37" fmla="*/ 1876301 w 3111335"/>
                <a:gd name="connsiteY37" fmla="*/ 1116281 h 1650670"/>
                <a:gd name="connsiteX38" fmla="*/ 1923803 w 3111335"/>
                <a:gd name="connsiteY38" fmla="*/ 1080655 h 1650670"/>
                <a:gd name="connsiteX39" fmla="*/ 1995055 w 3111335"/>
                <a:gd name="connsiteY39" fmla="*/ 1021278 h 1650670"/>
                <a:gd name="connsiteX40" fmla="*/ 2030681 w 3111335"/>
                <a:gd name="connsiteY40" fmla="*/ 950026 h 1650670"/>
                <a:gd name="connsiteX41" fmla="*/ 2066307 w 3111335"/>
                <a:gd name="connsiteY41" fmla="*/ 890650 h 1650670"/>
                <a:gd name="connsiteX42" fmla="*/ 2101933 w 3111335"/>
                <a:gd name="connsiteY42" fmla="*/ 807522 h 1650670"/>
                <a:gd name="connsiteX43" fmla="*/ 2280062 w 3111335"/>
                <a:gd name="connsiteY43" fmla="*/ 807522 h 1650670"/>
                <a:gd name="connsiteX44" fmla="*/ 2327564 w 3111335"/>
                <a:gd name="connsiteY44" fmla="*/ 771896 h 1650670"/>
                <a:gd name="connsiteX45" fmla="*/ 2363190 w 3111335"/>
                <a:gd name="connsiteY45" fmla="*/ 653143 h 1650670"/>
                <a:gd name="connsiteX46" fmla="*/ 2386940 w 3111335"/>
                <a:gd name="connsiteY46" fmla="*/ 581891 h 1650670"/>
                <a:gd name="connsiteX47" fmla="*/ 2493818 w 3111335"/>
                <a:gd name="connsiteY47" fmla="*/ 510639 h 1650670"/>
                <a:gd name="connsiteX48" fmla="*/ 2921330 w 3111335"/>
                <a:gd name="connsiteY48" fmla="*/ 296883 h 1650670"/>
                <a:gd name="connsiteX49" fmla="*/ 2956956 w 3111335"/>
                <a:gd name="connsiteY49" fmla="*/ 332509 h 1650670"/>
                <a:gd name="connsiteX50" fmla="*/ 2980707 w 3111335"/>
                <a:gd name="connsiteY50" fmla="*/ 368135 h 1650670"/>
                <a:gd name="connsiteX51" fmla="*/ 3004457 w 3111335"/>
                <a:gd name="connsiteY51" fmla="*/ 332509 h 1650670"/>
                <a:gd name="connsiteX52" fmla="*/ 3063834 w 3111335"/>
                <a:gd name="connsiteY52" fmla="*/ 190006 h 1650670"/>
                <a:gd name="connsiteX53" fmla="*/ 3075709 w 3111335"/>
                <a:gd name="connsiteY53" fmla="*/ 130629 h 1650670"/>
                <a:gd name="connsiteX54" fmla="*/ 3099460 w 3111335"/>
                <a:gd name="connsiteY54" fmla="*/ 11876 h 1650670"/>
                <a:gd name="connsiteX55" fmla="*/ 3111335 w 3111335"/>
                <a:gd name="connsiteY55" fmla="*/ 0 h 16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111335" h="1650670">
                  <a:moveTo>
                    <a:pt x="0" y="1626920"/>
                  </a:moveTo>
                  <a:cubicBezTo>
                    <a:pt x="11875" y="1619003"/>
                    <a:pt x="26710" y="1614314"/>
                    <a:pt x="35626" y="1603169"/>
                  </a:cubicBezTo>
                  <a:cubicBezTo>
                    <a:pt x="73871" y="1555362"/>
                    <a:pt x="15636" y="1576409"/>
                    <a:pt x="71252" y="1531917"/>
                  </a:cubicBezTo>
                  <a:cubicBezTo>
                    <a:pt x="81027" y="1524097"/>
                    <a:pt x="95003" y="1524000"/>
                    <a:pt x="106878" y="1520042"/>
                  </a:cubicBezTo>
                  <a:cubicBezTo>
                    <a:pt x="136725" y="1609586"/>
                    <a:pt x="92992" y="1502686"/>
                    <a:pt x="154379" y="1579419"/>
                  </a:cubicBezTo>
                  <a:cubicBezTo>
                    <a:pt x="162199" y="1589194"/>
                    <a:pt x="160657" y="1603849"/>
                    <a:pt x="166255" y="1615045"/>
                  </a:cubicBezTo>
                  <a:cubicBezTo>
                    <a:pt x="172638" y="1627810"/>
                    <a:pt x="182088" y="1638795"/>
                    <a:pt x="190005" y="1650670"/>
                  </a:cubicBezTo>
                  <a:cubicBezTo>
                    <a:pt x="201880" y="1642753"/>
                    <a:pt x="212865" y="1633303"/>
                    <a:pt x="225631" y="1626920"/>
                  </a:cubicBezTo>
                  <a:cubicBezTo>
                    <a:pt x="236827" y="1621322"/>
                    <a:pt x="250315" y="1621124"/>
                    <a:pt x="261257" y="1615045"/>
                  </a:cubicBezTo>
                  <a:cubicBezTo>
                    <a:pt x="286210" y="1601182"/>
                    <a:pt x="332509" y="1567543"/>
                    <a:pt x="332509" y="1567543"/>
                  </a:cubicBezTo>
                  <a:cubicBezTo>
                    <a:pt x="336467" y="1555668"/>
                    <a:pt x="337440" y="1542332"/>
                    <a:pt x="344384" y="1531917"/>
                  </a:cubicBezTo>
                  <a:cubicBezTo>
                    <a:pt x="403689" y="1442958"/>
                    <a:pt x="363647" y="1545378"/>
                    <a:pt x="391886" y="1460665"/>
                  </a:cubicBezTo>
                  <a:cubicBezTo>
                    <a:pt x="395844" y="1436914"/>
                    <a:pt x="388719" y="1408215"/>
                    <a:pt x="403761" y="1389413"/>
                  </a:cubicBezTo>
                  <a:cubicBezTo>
                    <a:pt x="411581" y="1379638"/>
                    <a:pt x="428445" y="1395210"/>
                    <a:pt x="439387" y="1401289"/>
                  </a:cubicBezTo>
                  <a:cubicBezTo>
                    <a:pt x="464340" y="1415152"/>
                    <a:pt x="510639" y="1448790"/>
                    <a:pt x="510639" y="1448790"/>
                  </a:cubicBezTo>
                  <a:cubicBezTo>
                    <a:pt x="518556" y="1436915"/>
                    <a:pt x="528007" y="1425930"/>
                    <a:pt x="534390" y="1413164"/>
                  </a:cubicBezTo>
                  <a:cubicBezTo>
                    <a:pt x="539988" y="1401968"/>
                    <a:pt x="537414" y="1386389"/>
                    <a:pt x="546265" y="1377538"/>
                  </a:cubicBezTo>
                  <a:cubicBezTo>
                    <a:pt x="555116" y="1368687"/>
                    <a:pt x="570016" y="1369621"/>
                    <a:pt x="581891" y="1365663"/>
                  </a:cubicBezTo>
                  <a:cubicBezTo>
                    <a:pt x="609600" y="1369621"/>
                    <a:pt x="637744" y="1371244"/>
                    <a:pt x="665018" y="1377538"/>
                  </a:cubicBezTo>
                  <a:cubicBezTo>
                    <a:pt x="689412" y="1383167"/>
                    <a:pt x="736270" y="1401289"/>
                    <a:pt x="736270" y="1401289"/>
                  </a:cubicBezTo>
                  <a:cubicBezTo>
                    <a:pt x="752104" y="1397330"/>
                    <a:pt x="770490" y="1398899"/>
                    <a:pt x="783771" y="1389413"/>
                  </a:cubicBezTo>
                  <a:cubicBezTo>
                    <a:pt x="793144" y="1382718"/>
                    <a:pt x="833525" y="1320721"/>
                    <a:pt x="843148" y="1306286"/>
                  </a:cubicBezTo>
                  <a:cubicBezTo>
                    <a:pt x="850971" y="1282816"/>
                    <a:pt x="857845" y="1251777"/>
                    <a:pt x="878774" y="1235034"/>
                  </a:cubicBezTo>
                  <a:cubicBezTo>
                    <a:pt x="888549" y="1227214"/>
                    <a:pt x="902525" y="1227117"/>
                    <a:pt x="914400" y="1223159"/>
                  </a:cubicBezTo>
                  <a:cubicBezTo>
                    <a:pt x="918358" y="1195450"/>
                    <a:pt x="906483" y="1159824"/>
                    <a:pt x="926275" y="1140032"/>
                  </a:cubicBezTo>
                  <a:cubicBezTo>
                    <a:pt x="935418" y="1130889"/>
                    <a:pt x="983667" y="1208306"/>
                    <a:pt x="985652" y="1211283"/>
                  </a:cubicBezTo>
                  <a:cubicBezTo>
                    <a:pt x="1020547" y="1315971"/>
                    <a:pt x="966011" y="1176661"/>
                    <a:pt x="1033153" y="1270660"/>
                  </a:cubicBezTo>
                  <a:cubicBezTo>
                    <a:pt x="1045543" y="1288006"/>
                    <a:pt x="1049419" y="1310077"/>
                    <a:pt x="1056904" y="1330037"/>
                  </a:cubicBezTo>
                  <a:cubicBezTo>
                    <a:pt x="1061299" y="1341758"/>
                    <a:pt x="1060633" y="1356159"/>
                    <a:pt x="1068779" y="1365663"/>
                  </a:cubicBezTo>
                  <a:cubicBezTo>
                    <a:pt x="1129361" y="1436342"/>
                    <a:pt x="1217084" y="1443511"/>
                    <a:pt x="1306286" y="1460665"/>
                  </a:cubicBezTo>
                  <a:cubicBezTo>
                    <a:pt x="1349222" y="1468922"/>
                    <a:pt x="1393371" y="1468582"/>
                    <a:pt x="1436914" y="1472541"/>
                  </a:cubicBezTo>
                  <a:cubicBezTo>
                    <a:pt x="1476499" y="1468582"/>
                    <a:pt x="1537877" y="1496247"/>
                    <a:pt x="1555668" y="1460665"/>
                  </a:cubicBezTo>
                  <a:cubicBezTo>
                    <a:pt x="1585815" y="1400372"/>
                    <a:pt x="1540986" y="1326136"/>
                    <a:pt x="1543792" y="1258785"/>
                  </a:cubicBezTo>
                  <a:cubicBezTo>
                    <a:pt x="1544992" y="1229992"/>
                    <a:pt x="1552716" y="1200369"/>
                    <a:pt x="1567543" y="1175658"/>
                  </a:cubicBezTo>
                  <a:cubicBezTo>
                    <a:pt x="1591776" y="1135270"/>
                    <a:pt x="1697418" y="1112574"/>
                    <a:pt x="1721922" y="1104406"/>
                  </a:cubicBezTo>
                  <a:lnTo>
                    <a:pt x="1757548" y="1092530"/>
                  </a:lnTo>
                  <a:cubicBezTo>
                    <a:pt x="1785257" y="1096489"/>
                    <a:pt x="1813228" y="1098917"/>
                    <a:pt x="1840675" y="1104406"/>
                  </a:cubicBezTo>
                  <a:cubicBezTo>
                    <a:pt x="1852950" y="1106861"/>
                    <a:pt x="1864265" y="1119720"/>
                    <a:pt x="1876301" y="1116281"/>
                  </a:cubicBezTo>
                  <a:cubicBezTo>
                    <a:pt x="1895332" y="1110844"/>
                    <a:pt x="1908775" y="1093536"/>
                    <a:pt x="1923803" y="1080655"/>
                  </a:cubicBezTo>
                  <a:cubicBezTo>
                    <a:pt x="2003814" y="1012074"/>
                    <a:pt x="1916312" y="1073774"/>
                    <a:pt x="1995055" y="1021278"/>
                  </a:cubicBezTo>
                  <a:cubicBezTo>
                    <a:pt x="2063123" y="919173"/>
                    <a:pt x="1981511" y="1048364"/>
                    <a:pt x="2030681" y="950026"/>
                  </a:cubicBezTo>
                  <a:cubicBezTo>
                    <a:pt x="2041003" y="929382"/>
                    <a:pt x="2055098" y="910827"/>
                    <a:pt x="2066307" y="890650"/>
                  </a:cubicBezTo>
                  <a:cubicBezTo>
                    <a:pt x="2090761" y="846632"/>
                    <a:pt x="2087919" y="849562"/>
                    <a:pt x="2101933" y="807522"/>
                  </a:cubicBezTo>
                  <a:cubicBezTo>
                    <a:pt x="2160291" y="814007"/>
                    <a:pt x="2222120" y="830699"/>
                    <a:pt x="2280062" y="807522"/>
                  </a:cubicBezTo>
                  <a:cubicBezTo>
                    <a:pt x="2298439" y="800171"/>
                    <a:pt x="2311730" y="783771"/>
                    <a:pt x="2327564" y="771896"/>
                  </a:cubicBezTo>
                  <a:cubicBezTo>
                    <a:pt x="2372951" y="681119"/>
                    <a:pt x="2333619" y="771426"/>
                    <a:pt x="2363190" y="653143"/>
                  </a:cubicBezTo>
                  <a:cubicBezTo>
                    <a:pt x="2369262" y="628855"/>
                    <a:pt x="2370023" y="600346"/>
                    <a:pt x="2386940" y="581891"/>
                  </a:cubicBezTo>
                  <a:cubicBezTo>
                    <a:pt x="2415873" y="550328"/>
                    <a:pt x="2456581" y="531774"/>
                    <a:pt x="2493818" y="510639"/>
                  </a:cubicBezTo>
                  <a:cubicBezTo>
                    <a:pt x="2796207" y="339012"/>
                    <a:pt x="2724714" y="370614"/>
                    <a:pt x="2921330" y="296883"/>
                  </a:cubicBezTo>
                  <a:cubicBezTo>
                    <a:pt x="2933205" y="308758"/>
                    <a:pt x="2946205" y="319607"/>
                    <a:pt x="2956956" y="332509"/>
                  </a:cubicBezTo>
                  <a:cubicBezTo>
                    <a:pt x="2966093" y="343473"/>
                    <a:pt x="2966435" y="368135"/>
                    <a:pt x="2980707" y="368135"/>
                  </a:cubicBezTo>
                  <a:cubicBezTo>
                    <a:pt x="2994979" y="368135"/>
                    <a:pt x="2998968" y="345683"/>
                    <a:pt x="3004457" y="332509"/>
                  </a:cubicBezTo>
                  <a:cubicBezTo>
                    <a:pt x="3071353" y="171957"/>
                    <a:pt x="3009083" y="272131"/>
                    <a:pt x="3063834" y="190006"/>
                  </a:cubicBezTo>
                  <a:cubicBezTo>
                    <a:pt x="3067792" y="170214"/>
                    <a:pt x="3072391" y="150539"/>
                    <a:pt x="3075709" y="130629"/>
                  </a:cubicBezTo>
                  <a:cubicBezTo>
                    <a:pt x="3081181" y="97797"/>
                    <a:pt x="3082388" y="46021"/>
                    <a:pt x="3099460" y="11876"/>
                  </a:cubicBezTo>
                  <a:cubicBezTo>
                    <a:pt x="3101964" y="6869"/>
                    <a:pt x="3107377" y="3959"/>
                    <a:pt x="3111335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4" name="34 Grupo"/>
            <p:cNvGrpSpPr/>
            <p:nvPr/>
          </p:nvGrpSpPr>
          <p:grpSpPr>
            <a:xfrm>
              <a:off x="5413808" y="2780929"/>
              <a:ext cx="2830600" cy="2543626"/>
              <a:chOff x="5413808" y="2780929"/>
              <a:chExt cx="2830600" cy="2543626"/>
            </a:xfrm>
          </p:grpSpPr>
          <p:cxnSp>
            <p:nvCxnSpPr>
              <p:cNvPr id="25" name="24 Conector recto de flecha"/>
              <p:cNvCxnSpPr/>
              <p:nvPr/>
            </p:nvCxnSpPr>
            <p:spPr>
              <a:xfrm>
                <a:off x="5940152" y="4797152"/>
                <a:ext cx="23042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 de flecha"/>
              <p:cNvCxnSpPr/>
              <p:nvPr/>
            </p:nvCxnSpPr>
            <p:spPr>
              <a:xfrm flipV="1">
                <a:off x="5940152" y="2996952"/>
                <a:ext cx="0" cy="1800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26 CuadroTexto"/>
              <p:cNvSpPr txBox="1"/>
              <p:nvPr/>
            </p:nvSpPr>
            <p:spPr>
              <a:xfrm>
                <a:off x="5994838" y="4910766"/>
                <a:ext cx="2227282" cy="413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Time of </a:t>
                </a:r>
                <a:r>
                  <a:rPr lang="es-MX" sz="1400" dirty="0" err="1" smtClean="0"/>
                  <a:t>the</a:t>
                </a:r>
                <a:r>
                  <a:rPr lang="es-MX" sz="1400" dirty="0" smtClean="0"/>
                  <a:t> </a:t>
                </a:r>
                <a:r>
                  <a:rPr lang="es-MX" sz="1400" dirty="0" err="1" smtClean="0"/>
                  <a:t>day</a:t>
                </a:r>
                <a:endParaRPr lang="es-MX" sz="1400" dirty="0"/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 rot="16200000">
                <a:off x="4468634" y="3726103"/>
                <a:ext cx="2304256" cy="41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GPS –</a:t>
                </a:r>
                <a:r>
                  <a:rPr lang="es-MX" sz="1400" dirty="0" err="1" smtClean="0"/>
                  <a:t>Clock</a:t>
                </a:r>
                <a:r>
                  <a:rPr lang="es-MX" sz="1400" dirty="0" smtClean="0"/>
                  <a:t> A</a:t>
                </a:r>
                <a:endParaRPr lang="es-MX" sz="1400" dirty="0"/>
              </a:p>
            </p:txBody>
          </p:sp>
        </p:grpSp>
      </p:grpSp>
      <p:grpSp>
        <p:nvGrpSpPr>
          <p:cNvPr id="29" name="28 Grupo"/>
          <p:cNvGrpSpPr/>
          <p:nvPr/>
        </p:nvGrpSpPr>
        <p:grpSpPr>
          <a:xfrm>
            <a:off x="6978092" y="3905276"/>
            <a:ext cx="2058404" cy="2174652"/>
            <a:chOff x="5336758" y="4509120"/>
            <a:chExt cx="2835642" cy="2516380"/>
          </a:xfrm>
        </p:grpSpPr>
        <p:sp>
          <p:nvSpPr>
            <p:cNvPr id="30" name="29 Forma libre"/>
            <p:cNvSpPr/>
            <p:nvPr/>
          </p:nvSpPr>
          <p:spPr>
            <a:xfrm>
              <a:off x="6012161" y="5204320"/>
              <a:ext cx="1873220" cy="1108452"/>
            </a:xfrm>
            <a:custGeom>
              <a:avLst/>
              <a:gdLst>
                <a:gd name="connsiteX0" fmla="*/ 0 w 4061361"/>
                <a:gd name="connsiteY0" fmla="*/ 0 h 939556"/>
                <a:gd name="connsiteX1" fmla="*/ 71252 w 4061361"/>
                <a:gd name="connsiteY1" fmla="*/ 35626 h 939556"/>
                <a:gd name="connsiteX2" fmla="*/ 213756 w 4061361"/>
                <a:gd name="connsiteY2" fmla="*/ 71252 h 939556"/>
                <a:gd name="connsiteX3" fmla="*/ 225631 w 4061361"/>
                <a:gd name="connsiteY3" fmla="*/ 106878 h 939556"/>
                <a:gd name="connsiteX4" fmla="*/ 261257 w 4061361"/>
                <a:gd name="connsiteY4" fmla="*/ 95002 h 939556"/>
                <a:gd name="connsiteX5" fmla="*/ 320634 w 4061361"/>
                <a:gd name="connsiteY5" fmla="*/ 106878 h 939556"/>
                <a:gd name="connsiteX6" fmla="*/ 427511 w 4061361"/>
                <a:gd name="connsiteY6" fmla="*/ 166254 h 939556"/>
                <a:gd name="connsiteX7" fmla="*/ 463137 w 4061361"/>
                <a:gd name="connsiteY7" fmla="*/ 190005 h 939556"/>
                <a:gd name="connsiteX8" fmla="*/ 510639 w 4061361"/>
                <a:gd name="connsiteY8" fmla="*/ 178130 h 939556"/>
                <a:gd name="connsiteX9" fmla="*/ 546265 w 4061361"/>
                <a:gd name="connsiteY9" fmla="*/ 190005 h 939556"/>
                <a:gd name="connsiteX10" fmla="*/ 593766 w 4061361"/>
                <a:gd name="connsiteY10" fmla="*/ 261257 h 939556"/>
                <a:gd name="connsiteX11" fmla="*/ 617517 w 4061361"/>
                <a:gd name="connsiteY11" fmla="*/ 296883 h 939556"/>
                <a:gd name="connsiteX12" fmla="*/ 688769 w 4061361"/>
                <a:gd name="connsiteY12" fmla="*/ 332509 h 939556"/>
                <a:gd name="connsiteX13" fmla="*/ 760021 w 4061361"/>
                <a:gd name="connsiteY13" fmla="*/ 296883 h 939556"/>
                <a:gd name="connsiteX14" fmla="*/ 795647 w 4061361"/>
                <a:gd name="connsiteY14" fmla="*/ 285008 h 939556"/>
                <a:gd name="connsiteX15" fmla="*/ 807522 w 4061361"/>
                <a:gd name="connsiteY15" fmla="*/ 320634 h 939556"/>
                <a:gd name="connsiteX16" fmla="*/ 831273 w 4061361"/>
                <a:gd name="connsiteY16" fmla="*/ 380010 h 939556"/>
                <a:gd name="connsiteX17" fmla="*/ 855023 w 4061361"/>
                <a:gd name="connsiteY17" fmla="*/ 415636 h 939556"/>
                <a:gd name="connsiteX18" fmla="*/ 866899 w 4061361"/>
                <a:gd name="connsiteY18" fmla="*/ 451262 h 939556"/>
                <a:gd name="connsiteX19" fmla="*/ 890649 w 4061361"/>
                <a:gd name="connsiteY19" fmla="*/ 486888 h 939556"/>
                <a:gd name="connsiteX20" fmla="*/ 938150 w 4061361"/>
                <a:gd name="connsiteY20" fmla="*/ 593766 h 939556"/>
                <a:gd name="connsiteX21" fmla="*/ 1021278 w 4061361"/>
                <a:gd name="connsiteY21" fmla="*/ 522514 h 939556"/>
                <a:gd name="connsiteX22" fmla="*/ 1045028 w 4061361"/>
                <a:gd name="connsiteY22" fmla="*/ 475013 h 939556"/>
                <a:gd name="connsiteX23" fmla="*/ 1092530 w 4061361"/>
                <a:gd name="connsiteY23" fmla="*/ 463137 h 939556"/>
                <a:gd name="connsiteX24" fmla="*/ 1235034 w 4061361"/>
                <a:gd name="connsiteY24" fmla="*/ 439387 h 939556"/>
                <a:gd name="connsiteX25" fmla="*/ 1270660 w 4061361"/>
                <a:gd name="connsiteY25" fmla="*/ 415636 h 939556"/>
                <a:gd name="connsiteX26" fmla="*/ 1306286 w 4061361"/>
                <a:gd name="connsiteY26" fmla="*/ 463137 h 939556"/>
                <a:gd name="connsiteX27" fmla="*/ 1341911 w 4061361"/>
                <a:gd name="connsiteY27" fmla="*/ 403761 h 939556"/>
                <a:gd name="connsiteX28" fmla="*/ 1389413 w 4061361"/>
                <a:gd name="connsiteY28" fmla="*/ 391886 h 939556"/>
                <a:gd name="connsiteX29" fmla="*/ 1425039 w 4061361"/>
                <a:gd name="connsiteY29" fmla="*/ 403761 h 939556"/>
                <a:gd name="connsiteX30" fmla="*/ 1436914 w 4061361"/>
                <a:gd name="connsiteY30" fmla="*/ 439387 h 939556"/>
                <a:gd name="connsiteX31" fmla="*/ 1484415 w 4061361"/>
                <a:gd name="connsiteY31" fmla="*/ 522514 h 939556"/>
                <a:gd name="connsiteX32" fmla="*/ 1543792 w 4061361"/>
                <a:gd name="connsiteY32" fmla="*/ 617517 h 939556"/>
                <a:gd name="connsiteX33" fmla="*/ 1555667 w 4061361"/>
                <a:gd name="connsiteY33" fmla="*/ 653143 h 939556"/>
                <a:gd name="connsiteX34" fmla="*/ 1579418 w 4061361"/>
                <a:gd name="connsiteY34" fmla="*/ 700644 h 939556"/>
                <a:gd name="connsiteX35" fmla="*/ 1615044 w 4061361"/>
                <a:gd name="connsiteY35" fmla="*/ 795647 h 939556"/>
                <a:gd name="connsiteX36" fmla="*/ 1674421 w 4061361"/>
                <a:gd name="connsiteY36" fmla="*/ 748145 h 939556"/>
                <a:gd name="connsiteX37" fmla="*/ 1698171 w 4061361"/>
                <a:gd name="connsiteY37" fmla="*/ 700644 h 939556"/>
                <a:gd name="connsiteX38" fmla="*/ 1745673 w 4061361"/>
                <a:gd name="connsiteY38" fmla="*/ 653143 h 939556"/>
                <a:gd name="connsiteX39" fmla="*/ 1769423 w 4061361"/>
                <a:gd name="connsiteY39" fmla="*/ 617517 h 939556"/>
                <a:gd name="connsiteX40" fmla="*/ 1852550 w 4061361"/>
                <a:gd name="connsiteY40" fmla="*/ 558140 h 939556"/>
                <a:gd name="connsiteX41" fmla="*/ 1888176 w 4061361"/>
                <a:gd name="connsiteY41" fmla="*/ 593766 h 939556"/>
                <a:gd name="connsiteX42" fmla="*/ 1935678 w 4061361"/>
                <a:gd name="connsiteY42" fmla="*/ 605641 h 939556"/>
                <a:gd name="connsiteX43" fmla="*/ 2208810 w 4061361"/>
                <a:gd name="connsiteY43" fmla="*/ 581891 h 939556"/>
                <a:gd name="connsiteX44" fmla="*/ 2256311 w 4061361"/>
                <a:gd name="connsiteY44" fmla="*/ 593766 h 939556"/>
                <a:gd name="connsiteX45" fmla="*/ 2280062 w 4061361"/>
                <a:gd name="connsiteY45" fmla="*/ 641267 h 939556"/>
                <a:gd name="connsiteX46" fmla="*/ 2315688 w 4061361"/>
                <a:gd name="connsiteY46" fmla="*/ 665018 h 939556"/>
                <a:gd name="connsiteX47" fmla="*/ 2422566 w 4061361"/>
                <a:gd name="connsiteY47" fmla="*/ 641267 h 939556"/>
                <a:gd name="connsiteX48" fmla="*/ 2458192 w 4061361"/>
                <a:gd name="connsiteY48" fmla="*/ 629392 h 939556"/>
                <a:gd name="connsiteX49" fmla="*/ 2588821 w 4061361"/>
                <a:gd name="connsiteY49" fmla="*/ 700644 h 939556"/>
                <a:gd name="connsiteX50" fmla="*/ 2648197 w 4061361"/>
                <a:gd name="connsiteY50" fmla="*/ 795647 h 939556"/>
                <a:gd name="connsiteX51" fmla="*/ 2660073 w 4061361"/>
                <a:gd name="connsiteY51" fmla="*/ 831273 h 939556"/>
                <a:gd name="connsiteX52" fmla="*/ 2671948 w 4061361"/>
                <a:gd name="connsiteY52" fmla="*/ 926275 h 939556"/>
                <a:gd name="connsiteX53" fmla="*/ 2719449 w 4061361"/>
                <a:gd name="connsiteY53" fmla="*/ 914400 h 939556"/>
                <a:gd name="connsiteX54" fmla="*/ 2790701 w 4061361"/>
                <a:gd name="connsiteY54" fmla="*/ 902524 h 939556"/>
                <a:gd name="connsiteX55" fmla="*/ 2802576 w 4061361"/>
                <a:gd name="connsiteY55" fmla="*/ 866899 h 939556"/>
                <a:gd name="connsiteX56" fmla="*/ 2850078 w 4061361"/>
                <a:gd name="connsiteY56" fmla="*/ 831273 h 939556"/>
                <a:gd name="connsiteX57" fmla="*/ 2885704 w 4061361"/>
                <a:gd name="connsiteY57" fmla="*/ 795647 h 939556"/>
                <a:gd name="connsiteX58" fmla="*/ 2897579 w 4061361"/>
                <a:gd name="connsiteY58" fmla="*/ 760021 h 939556"/>
                <a:gd name="connsiteX59" fmla="*/ 2909454 w 4061361"/>
                <a:gd name="connsiteY59" fmla="*/ 688769 h 939556"/>
                <a:gd name="connsiteX60" fmla="*/ 2956956 w 4061361"/>
                <a:gd name="connsiteY60" fmla="*/ 700644 h 939556"/>
                <a:gd name="connsiteX61" fmla="*/ 3028208 w 4061361"/>
                <a:gd name="connsiteY61" fmla="*/ 688769 h 939556"/>
                <a:gd name="connsiteX62" fmla="*/ 3087584 w 4061361"/>
                <a:gd name="connsiteY62" fmla="*/ 700644 h 939556"/>
                <a:gd name="connsiteX63" fmla="*/ 3146961 w 4061361"/>
                <a:gd name="connsiteY63" fmla="*/ 748145 h 939556"/>
                <a:gd name="connsiteX64" fmla="*/ 3182587 w 4061361"/>
                <a:gd name="connsiteY64" fmla="*/ 783771 h 939556"/>
                <a:gd name="connsiteX65" fmla="*/ 3218213 w 4061361"/>
                <a:gd name="connsiteY65" fmla="*/ 795647 h 939556"/>
                <a:gd name="connsiteX66" fmla="*/ 3420093 w 4061361"/>
                <a:gd name="connsiteY66" fmla="*/ 760021 h 939556"/>
                <a:gd name="connsiteX67" fmla="*/ 3503221 w 4061361"/>
                <a:gd name="connsiteY67" fmla="*/ 783771 h 939556"/>
                <a:gd name="connsiteX68" fmla="*/ 3491345 w 4061361"/>
                <a:gd name="connsiteY68" fmla="*/ 748145 h 939556"/>
                <a:gd name="connsiteX69" fmla="*/ 3598223 w 4061361"/>
                <a:gd name="connsiteY69" fmla="*/ 665018 h 939556"/>
                <a:gd name="connsiteX70" fmla="*/ 3693226 w 4061361"/>
                <a:gd name="connsiteY70" fmla="*/ 641267 h 939556"/>
                <a:gd name="connsiteX71" fmla="*/ 3728852 w 4061361"/>
                <a:gd name="connsiteY71" fmla="*/ 629392 h 939556"/>
                <a:gd name="connsiteX72" fmla="*/ 3776353 w 4061361"/>
                <a:gd name="connsiteY72" fmla="*/ 593766 h 939556"/>
                <a:gd name="connsiteX73" fmla="*/ 3811979 w 4061361"/>
                <a:gd name="connsiteY73" fmla="*/ 581891 h 939556"/>
                <a:gd name="connsiteX74" fmla="*/ 3918857 w 4061361"/>
                <a:gd name="connsiteY74" fmla="*/ 593766 h 939556"/>
                <a:gd name="connsiteX75" fmla="*/ 3942608 w 4061361"/>
                <a:gd name="connsiteY75" fmla="*/ 629392 h 939556"/>
                <a:gd name="connsiteX76" fmla="*/ 4013860 w 4061361"/>
                <a:gd name="connsiteY76" fmla="*/ 653143 h 939556"/>
                <a:gd name="connsiteX77" fmla="*/ 4061361 w 4061361"/>
                <a:gd name="connsiteY77" fmla="*/ 581891 h 93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061361" h="939556">
                  <a:moveTo>
                    <a:pt x="0" y="0"/>
                  </a:moveTo>
                  <a:cubicBezTo>
                    <a:pt x="23751" y="11875"/>
                    <a:pt x="45595" y="28784"/>
                    <a:pt x="71252" y="35626"/>
                  </a:cubicBezTo>
                  <a:cubicBezTo>
                    <a:pt x="239394" y="80464"/>
                    <a:pt x="129560" y="15120"/>
                    <a:pt x="213756" y="71252"/>
                  </a:cubicBezTo>
                  <a:cubicBezTo>
                    <a:pt x="217714" y="83127"/>
                    <a:pt x="214435" y="101280"/>
                    <a:pt x="225631" y="106878"/>
                  </a:cubicBezTo>
                  <a:cubicBezTo>
                    <a:pt x="236827" y="112476"/>
                    <a:pt x="248739" y="95002"/>
                    <a:pt x="261257" y="95002"/>
                  </a:cubicBezTo>
                  <a:cubicBezTo>
                    <a:pt x="281441" y="95002"/>
                    <a:pt x="300842" y="102919"/>
                    <a:pt x="320634" y="106878"/>
                  </a:cubicBezTo>
                  <a:cubicBezTo>
                    <a:pt x="402301" y="161322"/>
                    <a:pt x="364806" y="145352"/>
                    <a:pt x="427511" y="166254"/>
                  </a:cubicBezTo>
                  <a:cubicBezTo>
                    <a:pt x="439386" y="174171"/>
                    <a:pt x="449008" y="187986"/>
                    <a:pt x="463137" y="190005"/>
                  </a:cubicBezTo>
                  <a:cubicBezTo>
                    <a:pt x="479294" y="192313"/>
                    <a:pt x="494318" y="178130"/>
                    <a:pt x="510639" y="178130"/>
                  </a:cubicBezTo>
                  <a:cubicBezTo>
                    <a:pt x="523157" y="178130"/>
                    <a:pt x="534390" y="186047"/>
                    <a:pt x="546265" y="190005"/>
                  </a:cubicBezTo>
                  <a:cubicBezTo>
                    <a:pt x="567134" y="252613"/>
                    <a:pt x="544347" y="201955"/>
                    <a:pt x="593766" y="261257"/>
                  </a:cubicBezTo>
                  <a:cubicBezTo>
                    <a:pt x="602903" y="272221"/>
                    <a:pt x="607425" y="286791"/>
                    <a:pt x="617517" y="296883"/>
                  </a:cubicBezTo>
                  <a:cubicBezTo>
                    <a:pt x="640539" y="319905"/>
                    <a:pt x="659792" y="322850"/>
                    <a:pt x="688769" y="332509"/>
                  </a:cubicBezTo>
                  <a:cubicBezTo>
                    <a:pt x="712520" y="320634"/>
                    <a:pt x="735756" y="307668"/>
                    <a:pt x="760021" y="296883"/>
                  </a:cubicBezTo>
                  <a:cubicBezTo>
                    <a:pt x="771460" y="291799"/>
                    <a:pt x="784451" y="279410"/>
                    <a:pt x="795647" y="285008"/>
                  </a:cubicBezTo>
                  <a:cubicBezTo>
                    <a:pt x="806843" y="290606"/>
                    <a:pt x="803127" y="308913"/>
                    <a:pt x="807522" y="320634"/>
                  </a:cubicBezTo>
                  <a:cubicBezTo>
                    <a:pt x="815007" y="340593"/>
                    <a:pt x="821740" y="360944"/>
                    <a:pt x="831273" y="380010"/>
                  </a:cubicBezTo>
                  <a:cubicBezTo>
                    <a:pt x="837656" y="392775"/>
                    <a:pt x="848640" y="402871"/>
                    <a:pt x="855023" y="415636"/>
                  </a:cubicBezTo>
                  <a:cubicBezTo>
                    <a:pt x="860621" y="426832"/>
                    <a:pt x="861301" y="440066"/>
                    <a:pt x="866899" y="451262"/>
                  </a:cubicBezTo>
                  <a:cubicBezTo>
                    <a:pt x="873282" y="464027"/>
                    <a:pt x="884853" y="473846"/>
                    <a:pt x="890649" y="486888"/>
                  </a:cubicBezTo>
                  <a:cubicBezTo>
                    <a:pt x="947176" y="614076"/>
                    <a:pt x="884401" y="513140"/>
                    <a:pt x="938150" y="593766"/>
                  </a:cubicBezTo>
                  <a:cubicBezTo>
                    <a:pt x="963100" y="575054"/>
                    <a:pt x="1002193" y="549234"/>
                    <a:pt x="1021278" y="522514"/>
                  </a:cubicBezTo>
                  <a:cubicBezTo>
                    <a:pt x="1031567" y="508109"/>
                    <a:pt x="1031429" y="486346"/>
                    <a:pt x="1045028" y="475013"/>
                  </a:cubicBezTo>
                  <a:cubicBezTo>
                    <a:pt x="1057566" y="464564"/>
                    <a:pt x="1076488" y="466145"/>
                    <a:pt x="1092530" y="463137"/>
                  </a:cubicBezTo>
                  <a:cubicBezTo>
                    <a:pt x="1139862" y="454262"/>
                    <a:pt x="1187533" y="447304"/>
                    <a:pt x="1235034" y="439387"/>
                  </a:cubicBezTo>
                  <a:cubicBezTo>
                    <a:pt x="1246909" y="431470"/>
                    <a:pt x="1257120" y="411123"/>
                    <a:pt x="1270660" y="415636"/>
                  </a:cubicBezTo>
                  <a:cubicBezTo>
                    <a:pt x="1289437" y="421895"/>
                    <a:pt x="1286763" y="466391"/>
                    <a:pt x="1306286" y="463137"/>
                  </a:cubicBezTo>
                  <a:cubicBezTo>
                    <a:pt x="1329053" y="459343"/>
                    <a:pt x="1324386" y="418782"/>
                    <a:pt x="1341911" y="403761"/>
                  </a:cubicBezTo>
                  <a:cubicBezTo>
                    <a:pt x="1354303" y="393139"/>
                    <a:pt x="1373579" y="395844"/>
                    <a:pt x="1389413" y="391886"/>
                  </a:cubicBezTo>
                  <a:cubicBezTo>
                    <a:pt x="1401288" y="395844"/>
                    <a:pt x="1416188" y="394910"/>
                    <a:pt x="1425039" y="403761"/>
                  </a:cubicBezTo>
                  <a:cubicBezTo>
                    <a:pt x="1433890" y="412612"/>
                    <a:pt x="1431316" y="428191"/>
                    <a:pt x="1436914" y="439387"/>
                  </a:cubicBezTo>
                  <a:cubicBezTo>
                    <a:pt x="1451186" y="467932"/>
                    <a:pt x="1467995" y="495148"/>
                    <a:pt x="1484415" y="522514"/>
                  </a:cubicBezTo>
                  <a:cubicBezTo>
                    <a:pt x="1512678" y="569620"/>
                    <a:pt x="1514231" y="558395"/>
                    <a:pt x="1543792" y="617517"/>
                  </a:cubicBezTo>
                  <a:cubicBezTo>
                    <a:pt x="1549390" y="628713"/>
                    <a:pt x="1550736" y="641637"/>
                    <a:pt x="1555667" y="653143"/>
                  </a:cubicBezTo>
                  <a:cubicBezTo>
                    <a:pt x="1562640" y="669414"/>
                    <a:pt x="1572228" y="684467"/>
                    <a:pt x="1579418" y="700644"/>
                  </a:cubicBezTo>
                  <a:cubicBezTo>
                    <a:pt x="1598352" y="743246"/>
                    <a:pt x="1601986" y="756473"/>
                    <a:pt x="1615044" y="795647"/>
                  </a:cubicBezTo>
                  <a:cubicBezTo>
                    <a:pt x="1634836" y="779813"/>
                    <a:pt x="1657730" y="767220"/>
                    <a:pt x="1674421" y="748145"/>
                  </a:cubicBezTo>
                  <a:cubicBezTo>
                    <a:pt x="1686078" y="734822"/>
                    <a:pt x="1687549" y="714806"/>
                    <a:pt x="1698171" y="700644"/>
                  </a:cubicBezTo>
                  <a:cubicBezTo>
                    <a:pt x="1711607" y="682730"/>
                    <a:pt x="1731100" y="670145"/>
                    <a:pt x="1745673" y="653143"/>
                  </a:cubicBezTo>
                  <a:cubicBezTo>
                    <a:pt x="1754961" y="642307"/>
                    <a:pt x="1759331" y="627609"/>
                    <a:pt x="1769423" y="617517"/>
                  </a:cubicBezTo>
                  <a:cubicBezTo>
                    <a:pt x="1784152" y="602788"/>
                    <a:pt x="1832322" y="571625"/>
                    <a:pt x="1852550" y="558140"/>
                  </a:cubicBezTo>
                  <a:cubicBezTo>
                    <a:pt x="1864425" y="570015"/>
                    <a:pt x="1873594" y="585434"/>
                    <a:pt x="1888176" y="593766"/>
                  </a:cubicBezTo>
                  <a:cubicBezTo>
                    <a:pt x="1902347" y="601864"/>
                    <a:pt x="1919368" y="606245"/>
                    <a:pt x="1935678" y="605641"/>
                  </a:cubicBezTo>
                  <a:cubicBezTo>
                    <a:pt x="2027003" y="602259"/>
                    <a:pt x="2117766" y="589808"/>
                    <a:pt x="2208810" y="581891"/>
                  </a:cubicBezTo>
                  <a:cubicBezTo>
                    <a:pt x="2224644" y="585849"/>
                    <a:pt x="2243773" y="583318"/>
                    <a:pt x="2256311" y="593766"/>
                  </a:cubicBezTo>
                  <a:cubicBezTo>
                    <a:pt x="2269911" y="605099"/>
                    <a:pt x="2268729" y="627667"/>
                    <a:pt x="2280062" y="641267"/>
                  </a:cubicBezTo>
                  <a:cubicBezTo>
                    <a:pt x="2289199" y="652231"/>
                    <a:pt x="2303813" y="657101"/>
                    <a:pt x="2315688" y="665018"/>
                  </a:cubicBezTo>
                  <a:cubicBezTo>
                    <a:pt x="2395887" y="638286"/>
                    <a:pt x="2297167" y="669134"/>
                    <a:pt x="2422566" y="641267"/>
                  </a:cubicBezTo>
                  <a:cubicBezTo>
                    <a:pt x="2434786" y="638552"/>
                    <a:pt x="2446317" y="633350"/>
                    <a:pt x="2458192" y="629392"/>
                  </a:cubicBezTo>
                  <a:cubicBezTo>
                    <a:pt x="2467611" y="634101"/>
                    <a:pt x="2578366" y="687202"/>
                    <a:pt x="2588821" y="700644"/>
                  </a:cubicBezTo>
                  <a:cubicBezTo>
                    <a:pt x="2695356" y="837618"/>
                    <a:pt x="2547118" y="728260"/>
                    <a:pt x="2648197" y="795647"/>
                  </a:cubicBezTo>
                  <a:cubicBezTo>
                    <a:pt x="2652156" y="807522"/>
                    <a:pt x="2657834" y="818957"/>
                    <a:pt x="2660073" y="831273"/>
                  </a:cubicBezTo>
                  <a:cubicBezTo>
                    <a:pt x="2665782" y="862672"/>
                    <a:pt x="2653399" y="900306"/>
                    <a:pt x="2671948" y="926275"/>
                  </a:cubicBezTo>
                  <a:cubicBezTo>
                    <a:pt x="2681434" y="939556"/>
                    <a:pt x="2703445" y="917601"/>
                    <a:pt x="2719449" y="914400"/>
                  </a:cubicBezTo>
                  <a:cubicBezTo>
                    <a:pt x="2743060" y="909678"/>
                    <a:pt x="2766950" y="906483"/>
                    <a:pt x="2790701" y="902524"/>
                  </a:cubicBezTo>
                  <a:cubicBezTo>
                    <a:pt x="2794659" y="890649"/>
                    <a:pt x="2794562" y="876515"/>
                    <a:pt x="2802576" y="866899"/>
                  </a:cubicBezTo>
                  <a:cubicBezTo>
                    <a:pt x="2815247" y="851694"/>
                    <a:pt x="2835050" y="844154"/>
                    <a:pt x="2850078" y="831273"/>
                  </a:cubicBezTo>
                  <a:cubicBezTo>
                    <a:pt x="2862829" y="820343"/>
                    <a:pt x="2873829" y="807522"/>
                    <a:pt x="2885704" y="795647"/>
                  </a:cubicBezTo>
                  <a:cubicBezTo>
                    <a:pt x="2889662" y="783772"/>
                    <a:pt x="2894864" y="772241"/>
                    <a:pt x="2897579" y="760021"/>
                  </a:cubicBezTo>
                  <a:cubicBezTo>
                    <a:pt x="2902802" y="736516"/>
                    <a:pt x="2892428" y="705795"/>
                    <a:pt x="2909454" y="688769"/>
                  </a:cubicBezTo>
                  <a:cubicBezTo>
                    <a:pt x="2920995" y="677228"/>
                    <a:pt x="2941122" y="696686"/>
                    <a:pt x="2956956" y="700644"/>
                  </a:cubicBezTo>
                  <a:cubicBezTo>
                    <a:pt x="3038344" y="754903"/>
                    <a:pt x="2945085" y="709550"/>
                    <a:pt x="3028208" y="688769"/>
                  </a:cubicBezTo>
                  <a:cubicBezTo>
                    <a:pt x="3047789" y="683874"/>
                    <a:pt x="3067792" y="696686"/>
                    <a:pt x="3087584" y="700644"/>
                  </a:cubicBezTo>
                  <a:cubicBezTo>
                    <a:pt x="3107376" y="716478"/>
                    <a:pt x="3127886" y="731454"/>
                    <a:pt x="3146961" y="748145"/>
                  </a:cubicBezTo>
                  <a:cubicBezTo>
                    <a:pt x="3159600" y="759204"/>
                    <a:pt x="3168613" y="774455"/>
                    <a:pt x="3182587" y="783771"/>
                  </a:cubicBezTo>
                  <a:cubicBezTo>
                    <a:pt x="3193002" y="790715"/>
                    <a:pt x="3206338" y="791688"/>
                    <a:pt x="3218213" y="795647"/>
                  </a:cubicBezTo>
                  <a:cubicBezTo>
                    <a:pt x="3285506" y="783772"/>
                    <a:pt x="3351819" y="762866"/>
                    <a:pt x="3420093" y="760021"/>
                  </a:cubicBezTo>
                  <a:cubicBezTo>
                    <a:pt x="3448886" y="758821"/>
                    <a:pt x="3474795" y="788509"/>
                    <a:pt x="3503221" y="783771"/>
                  </a:cubicBezTo>
                  <a:cubicBezTo>
                    <a:pt x="3515568" y="781713"/>
                    <a:pt x="3495304" y="760020"/>
                    <a:pt x="3491345" y="748145"/>
                  </a:cubicBezTo>
                  <a:cubicBezTo>
                    <a:pt x="3547155" y="692335"/>
                    <a:pt x="3512997" y="721835"/>
                    <a:pt x="3598223" y="665018"/>
                  </a:cubicBezTo>
                  <a:cubicBezTo>
                    <a:pt x="3625383" y="646911"/>
                    <a:pt x="3661734" y="649856"/>
                    <a:pt x="3693226" y="641267"/>
                  </a:cubicBezTo>
                  <a:cubicBezTo>
                    <a:pt x="3705303" y="637973"/>
                    <a:pt x="3716977" y="633350"/>
                    <a:pt x="3728852" y="629392"/>
                  </a:cubicBezTo>
                  <a:cubicBezTo>
                    <a:pt x="3798034" y="675514"/>
                    <a:pt x="3737974" y="651335"/>
                    <a:pt x="3776353" y="593766"/>
                  </a:cubicBezTo>
                  <a:cubicBezTo>
                    <a:pt x="3783297" y="583351"/>
                    <a:pt x="3800104" y="585849"/>
                    <a:pt x="3811979" y="581891"/>
                  </a:cubicBezTo>
                  <a:cubicBezTo>
                    <a:pt x="3847605" y="585849"/>
                    <a:pt x="3885170" y="581516"/>
                    <a:pt x="3918857" y="593766"/>
                  </a:cubicBezTo>
                  <a:cubicBezTo>
                    <a:pt x="3932270" y="598643"/>
                    <a:pt x="3930505" y="621828"/>
                    <a:pt x="3942608" y="629392"/>
                  </a:cubicBezTo>
                  <a:cubicBezTo>
                    <a:pt x="3963838" y="642661"/>
                    <a:pt x="4013860" y="653143"/>
                    <a:pt x="4013860" y="653143"/>
                  </a:cubicBezTo>
                  <a:cubicBezTo>
                    <a:pt x="4054797" y="598560"/>
                    <a:pt x="4040635" y="623344"/>
                    <a:pt x="4061361" y="581891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1" name="35 Grupo"/>
            <p:cNvGrpSpPr/>
            <p:nvPr/>
          </p:nvGrpSpPr>
          <p:grpSpPr>
            <a:xfrm>
              <a:off x="5336758" y="4509120"/>
              <a:ext cx="2835642" cy="2516380"/>
              <a:chOff x="5408766" y="2780929"/>
              <a:chExt cx="2835642" cy="2516380"/>
            </a:xfrm>
          </p:grpSpPr>
          <p:cxnSp>
            <p:nvCxnSpPr>
              <p:cNvPr id="32" name="31 Conector recto de flecha"/>
              <p:cNvCxnSpPr/>
              <p:nvPr/>
            </p:nvCxnSpPr>
            <p:spPr>
              <a:xfrm>
                <a:off x="5940152" y="4797152"/>
                <a:ext cx="23042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 de flecha"/>
              <p:cNvCxnSpPr/>
              <p:nvPr/>
            </p:nvCxnSpPr>
            <p:spPr>
              <a:xfrm flipV="1">
                <a:off x="5940152" y="2996952"/>
                <a:ext cx="0" cy="1800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33 CuadroTexto"/>
              <p:cNvSpPr txBox="1"/>
              <p:nvPr/>
            </p:nvSpPr>
            <p:spPr>
              <a:xfrm>
                <a:off x="5962863" y="4941167"/>
                <a:ext cx="2182349" cy="35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Time of </a:t>
                </a:r>
                <a:r>
                  <a:rPr lang="es-MX" sz="1400" dirty="0" err="1" smtClean="0"/>
                  <a:t>the</a:t>
                </a:r>
                <a:r>
                  <a:rPr lang="es-MX" sz="1400" dirty="0" smtClean="0"/>
                  <a:t> </a:t>
                </a:r>
                <a:r>
                  <a:rPr lang="es-MX" sz="1400" dirty="0" err="1" smtClean="0"/>
                  <a:t>day</a:t>
                </a:r>
                <a:endParaRPr lang="es-MX" sz="1400" dirty="0"/>
              </a:p>
            </p:txBody>
          </p:sp>
          <p:sp>
            <p:nvSpPr>
              <p:cNvPr id="35" name="34 CuadroTexto"/>
              <p:cNvSpPr txBox="1"/>
              <p:nvPr/>
            </p:nvSpPr>
            <p:spPr>
              <a:xfrm rot="16200000">
                <a:off x="4468634" y="3721061"/>
                <a:ext cx="2304256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GPS – </a:t>
                </a:r>
                <a:r>
                  <a:rPr lang="es-MX" sz="1400" dirty="0" err="1" smtClean="0"/>
                  <a:t>clock</a:t>
                </a:r>
                <a:r>
                  <a:rPr lang="es-MX" sz="1400" dirty="0" smtClean="0"/>
                  <a:t> B</a:t>
                </a:r>
                <a:endParaRPr lang="es-MX" sz="1400" dirty="0"/>
              </a:p>
            </p:txBody>
          </p:sp>
        </p:grpSp>
      </p:grpSp>
      <p:sp>
        <p:nvSpPr>
          <p:cNvPr id="36" name="35 Flecha derecha"/>
          <p:cNvSpPr/>
          <p:nvPr/>
        </p:nvSpPr>
        <p:spPr>
          <a:xfrm rot="5400000">
            <a:off x="1007604" y="376987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Flecha derecha"/>
          <p:cNvSpPr/>
          <p:nvPr/>
        </p:nvSpPr>
        <p:spPr>
          <a:xfrm>
            <a:off x="6444208" y="477799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70" y="476672"/>
            <a:ext cx="474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Elipse"/>
          <p:cNvSpPr/>
          <p:nvPr/>
        </p:nvSpPr>
        <p:spPr>
          <a:xfrm>
            <a:off x="2339752" y="2005683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3779912" y="5174035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64564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A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23928" y="531805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B</a:t>
            </a:r>
            <a:endParaRPr lang="es-MX" dirty="0"/>
          </a:p>
        </p:txBody>
      </p:sp>
      <p:pic>
        <p:nvPicPr>
          <p:cNvPr id="18" name="Picture 4" descr="sim_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93715"/>
            <a:ext cx="1224136" cy="13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9" name="18 CuadroTexto"/>
          <p:cNvSpPr txBox="1"/>
          <p:nvPr/>
        </p:nvSpPr>
        <p:spPr>
          <a:xfrm rot="16200000">
            <a:off x="-584446" y="2625627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Measuring</a:t>
            </a:r>
            <a:r>
              <a:rPr lang="es-MX" sz="1400" dirty="0" smtClean="0"/>
              <a:t> </a:t>
            </a:r>
            <a:r>
              <a:rPr lang="es-MX" sz="1400" dirty="0" err="1" smtClean="0"/>
              <a:t>system</a:t>
            </a:r>
            <a:r>
              <a:rPr lang="es-MX" sz="1400" dirty="0" smtClean="0"/>
              <a:t> A</a:t>
            </a:r>
            <a:endParaRPr lang="es-MX" sz="1400" dirty="0"/>
          </a:p>
        </p:txBody>
      </p:sp>
      <p:pic>
        <p:nvPicPr>
          <p:cNvPr id="20" name="Picture 4" descr="sim_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453955"/>
            <a:ext cx="1224136" cy="13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1" name="20 CuadroTexto"/>
          <p:cNvSpPr txBox="1"/>
          <p:nvPr/>
        </p:nvSpPr>
        <p:spPr>
          <a:xfrm rot="16200000">
            <a:off x="3952058" y="4785867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Measuring</a:t>
            </a:r>
            <a:r>
              <a:rPr lang="es-MX" sz="1400" dirty="0" smtClean="0"/>
              <a:t> </a:t>
            </a:r>
            <a:r>
              <a:rPr lang="es-MX" sz="1400" dirty="0" err="1" smtClean="0"/>
              <a:t>system</a:t>
            </a:r>
            <a:r>
              <a:rPr lang="es-MX" sz="1400" dirty="0" smtClean="0"/>
              <a:t> B</a:t>
            </a:r>
            <a:endParaRPr lang="es-MX" sz="1400" dirty="0"/>
          </a:p>
        </p:txBody>
      </p:sp>
      <p:sp>
        <p:nvSpPr>
          <p:cNvPr id="36" name="35 Flecha derecha"/>
          <p:cNvSpPr/>
          <p:nvPr/>
        </p:nvSpPr>
        <p:spPr>
          <a:xfrm rot="5400000">
            <a:off x="1007604" y="376987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Flecha derecha"/>
          <p:cNvSpPr/>
          <p:nvPr/>
        </p:nvSpPr>
        <p:spPr>
          <a:xfrm>
            <a:off x="6444208" y="477799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Elipse"/>
          <p:cNvSpPr/>
          <p:nvPr/>
        </p:nvSpPr>
        <p:spPr>
          <a:xfrm>
            <a:off x="2339752" y="2005683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Elipse"/>
          <p:cNvSpPr/>
          <p:nvPr/>
        </p:nvSpPr>
        <p:spPr>
          <a:xfrm>
            <a:off x="2483768" y="2725763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Elipse"/>
          <p:cNvSpPr/>
          <p:nvPr/>
        </p:nvSpPr>
        <p:spPr>
          <a:xfrm>
            <a:off x="3275856" y="1645643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CuadroTexto"/>
          <p:cNvSpPr txBox="1"/>
          <p:nvPr/>
        </p:nvSpPr>
        <p:spPr>
          <a:xfrm>
            <a:off x="5436096" y="106957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SIMTN servers</a:t>
            </a:r>
            <a:endParaRPr lang="es-MX" dirty="0"/>
          </a:p>
        </p:txBody>
      </p:sp>
      <p:cxnSp>
        <p:nvCxnSpPr>
          <p:cNvPr id="43" name="42 Conector recto de flecha"/>
          <p:cNvCxnSpPr>
            <a:stCxn id="42" idx="1"/>
          </p:cNvCxnSpPr>
          <p:nvPr/>
        </p:nvCxnSpPr>
        <p:spPr>
          <a:xfrm flipH="1">
            <a:off x="3419872" y="1254245"/>
            <a:ext cx="2016224" cy="3913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42" idx="1"/>
          </p:cNvCxnSpPr>
          <p:nvPr/>
        </p:nvCxnSpPr>
        <p:spPr>
          <a:xfrm flipH="1">
            <a:off x="2483768" y="1254245"/>
            <a:ext cx="2952328" cy="823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42" idx="1"/>
          </p:cNvCxnSpPr>
          <p:nvPr/>
        </p:nvCxnSpPr>
        <p:spPr>
          <a:xfrm flipH="1">
            <a:off x="2555776" y="1254245"/>
            <a:ext cx="2880320" cy="14715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1979712" y="301379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CENAM</a:t>
            </a:r>
            <a:endParaRPr lang="es-MX" dirty="0"/>
          </a:p>
        </p:txBody>
      </p:sp>
      <p:sp>
        <p:nvSpPr>
          <p:cNvPr id="48" name="47 CuadroTexto"/>
          <p:cNvSpPr txBox="1"/>
          <p:nvPr/>
        </p:nvSpPr>
        <p:spPr>
          <a:xfrm>
            <a:off x="1547664" y="206839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NIST</a:t>
            </a:r>
            <a:endParaRPr lang="es-MX" dirty="0"/>
          </a:p>
        </p:txBody>
      </p:sp>
      <p:sp>
        <p:nvSpPr>
          <p:cNvPr id="49" name="48 CuadroTexto"/>
          <p:cNvSpPr txBox="1"/>
          <p:nvPr/>
        </p:nvSpPr>
        <p:spPr>
          <a:xfrm>
            <a:off x="2627784" y="134831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NRC</a:t>
            </a:r>
            <a:endParaRPr lang="es-MX" dirty="0"/>
          </a:p>
        </p:txBody>
      </p:sp>
      <p:grpSp>
        <p:nvGrpSpPr>
          <p:cNvPr id="53" name="21 Grupo"/>
          <p:cNvGrpSpPr/>
          <p:nvPr/>
        </p:nvGrpSpPr>
        <p:grpSpPr>
          <a:xfrm>
            <a:off x="323528" y="4021907"/>
            <a:ext cx="2104805" cy="1891953"/>
            <a:chOff x="5413808" y="2780929"/>
            <a:chExt cx="2830600" cy="2543626"/>
          </a:xfrm>
        </p:grpSpPr>
        <p:sp>
          <p:nvSpPr>
            <p:cNvPr id="54" name="22 Forma libre"/>
            <p:cNvSpPr/>
            <p:nvPr/>
          </p:nvSpPr>
          <p:spPr>
            <a:xfrm>
              <a:off x="6012161" y="3264983"/>
              <a:ext cx="1386152" cy="1454647"/>
            </a:xfrm>
            <a:custGeom>
              <a:avLst/>
              <a:gdLst>
                <a:gd name="connsiteX0" fmla="*/ 0 w 3111335"/>
                <a:gd name="connsiteY0" fmla="*/ 1626920 h 1650670"/>
                <a:gd name="connsiteX1" fmla="*/ 35626 w 3111335"/>
                <a:gd name="connsiteY1" fmla="*/ 1603169 h 1650670"/>
                <a:gd name="connsiteX2" fmla="*/ 71252 w 3111335"/>
                <a:gd name="connsiteY2" fmla="*/ 1531917 h 1650670"/>
                <a:gd name="connsiteX3" fmla="*/ 106878 w 3111335"/>
                <a:gd name="connsiteY3" fmla="*/ 1520042 h 1650670"/>
                <a:gd name="connsiteX4" fmla="*/ 154379 w 3111335"/>
                <a:gd name="connsiteY4" fmla="*/ 1579419 h 1650670"/>
                <a:gd name="connsiteX5" fmla="*/ 166255 w 3111335"/>
                <a:gd name="connsiteY5" fmla="*/ 1615045 h 1650670"/>
                <a:gd name="connsiteX6" fmla="*/ 190005 w 3111335"/>
                <a:gd name="connsiteY6" fmla="*/ 1650670 h 1650670"/>
                <a:gd name="connsiteX7" fmla="*/ 225631 w 3111335"/>
                <a:gd name="connsiteY7" fmla="*/ 1626920 h 1650670"/>
                <a:gd name="connsiteX8" fmla="*/ 261257 w 3111335"/>
                <a:gd name="connsiteY8" fmla="*/ 1615045 h 1650670"/>
                <a:gd name="connsiteX9" fmla="*/ 332509 w 3111335"/>
                <a:gd name="connsiteY9" fmla="*/ 1567543 h 1650670"/>
                <a:gd name="connsiteX10" fmla="*/ 344384 w 3111335"/>
                <a:gd name="connsiteY10" fmla="*/ 1531917 h 1650670"/>
                <a:gd name="connsiteX11" fmla="*/ 391886 w 3111335"/>
                <a:gd name="connsiteY11" fmla="*/ 1460665 h 1650670"/>
                <a:gd name="connsiteX12" fmla="*/ 403761 w 3111335"/>
                <a:gd name="connsiteY12" fmla="*/ 1389413 h 1650670"/>
                <a:gd name="connsiteX13" fmla="*/ 439387 w 3111335"/>
                <a:gd name="connsiteY13" fmla="*/ 1401289 h 1650670"/>
                <a:gd name="connsiteX14" fmla="*/ 510639 w 3111335"/>
                <a:gd name="connsiteY14" fmla="*/ 1448790 h 1650670"/>
                <a:gd name="connsiteX15" fmla="*/ 534390 w 3111335"/>
                <a:gd name="connsiteY15" fmla="*/ 1413164 h 1650670"/>
                <a:gd name="connsiteX16" fmla="*/ 546265 w 3111335"/>
                <a:gd name="connsiteY16" fmla="*/ 1377538 h 1650670"/>
                <a:gd name="connsiteX17" fmla="*/ 581891 w 3111335"/>
                <a:gd name="connsiteY17" fmla="*/ 1365663 h 1650670"/>
                <a:gd name="connsiteX18" fmla="*/ 665018 w 3111335"/>
                <a:gd name="connsiteY18" fmla="*/ 1377538 h 1650670"/>
                <a:gd name="connsiteX19" fmla="*/ 736270 w 3111335"/>
                <a:gd name="connsiteY19" fmla="*/ 1401289 h 1650670"/>
                <a:gd name="connsiteX20" fmla="*/ 783771 w 3111335"/>
                <a:gd name="connsiteY20" fmla="*/ 1389413 h 1650670"/>
                <a:gd name="connsiteX21" fmla="*/ 843148 w 3111335"/>
                <a:gd name="connsiteY21" fmla="*/ 1306286 h 1650670"/>
                <a:gd name="connsiteX22" fmla="*/ 878774 w 3111335"/>
                <a:gd name="connsiteY22" fmla="*/ 1235034 h 1650670"/>
                <a:gd name="connsiteX23" fmla="*/ 914400 w 3111335"/>
                <a:gd name="connsiteY23" fmla="*/ 1223159 h 1650670"/>
                <a:gd name="connsiteX24" fmla="*/ 926275 w 3111335"/>
                <a:gd name="connsiteY24" fmla="*/ 1140032 h 1650670"/>
                <a:gd name="connsiteX25" fmla="*/ 985652 w 3111335"/>
                <a:gd name="connsiteY25" fmla="*/ 1211283 h 1650670"/>
                <a:gd name="connsiteX26" fmla="*/ 1033153 w 3111335"/>
                <a:gd name="connsiteY26" fmla="*/ 1270660 h 1650670"/>
                <a:gd name="connsiteX27" fmla="*/ 1056904 w 3111335"/>
                <a:gd name="connsiteY27" fmla="*/ 1330037 h 1650670"/>
                <a:gd name="connsiteX28" fmla="*/ 1068779 w 3111335"/>
                <a:gd name="connsiteY28" fmla="*/ 1365663 h 1650670"/>
                <a:gd name="connsiteX29" fmla="*/ 1306286 w 3111335"/>
                <a:gd name="connsiteY29" fmla="*/ 1460665 h 1650670"/>
                <a:gd name="connsiteX30" fmla="*/ 1436914 w 3111335"/>
                <a:gd name="connsiteY30" fmla="*/ 1472541 h 1650670"/>
                <a:gd name="connsiteX31" fmla="*/ 1555668 w 3111335"/>
                <a:gd name="connsiteY31" fmla="*/ 1460665 h 1650670"/>
                <a:gd name="connsiteX32" fmla="*/ 1543792 w 3111335"/>
                <a:gd name="connsiteY32" fmla="*/ 1258785 h 1650670"/>
                <a:gd name="connsiteX33" fmla="*/ 1567543 w 3111335"/>
                <a:gd name="connsiteY33" fmla="*/ 1175658 h 1650670"/>
                <a:gd name="connsiteX34" fmla="*/ 1721922 w 3111335"/>
                <a:gd name="connsiteY34" fmla="*/ 1104406 h 1650670"/>
                <a:gd name="connsiteX35" fmla="*/ 1757548 w 3111335"/>
                <a:gd name="connsiteY35" fmla="*/ 1092530 h 1650670"/>
                <a:gd name="connsiteX36" fmla="*/ 1840675 w 3111335"/>
                <a:gd name="connsiteY36" fmla="*/ 1104406 h 1650670"/>
                <a:gd name="connsiteX37" fmla="*/ 1876301 w 3111335"/>
                <a:gd name="connsiteY37" fmla="*/ 1116281 h 1650670"/>
                <a:gd name="connsiteX38" fmla="*/ 1923803 w 3111335"/>
                <a:gd name="connsiteY38" fmla="*/ 1080655 h 1650670"/>
                <a:gd name="connsiteX39" fmla="*/ 1995055 w 3111335"/>
                <a:gd name="connsiteY39" fmla="*/ 1021278 h 1650670"/>
                <a:gd name="connsiteX40" fmla="*/ 2030681 w 3111335"/>
                <a:gd name="connsiteY40" fmla="*/ 950026 h 1650670"/>
                <a:gd name="connsiteX41" fmla="*/ 2066307 w 3111335"/>
                <a:gd name="connsiteY41" fmla="*/ 890650 h 1650670"/>
                <a:gd name="connsiteX42" fmla="*/ 2101933 w 3111335"/>
                <a:gd name="connsiteY42" fmla="*/ 807522 h 1650670"/>
                <a:gd name="connsiteX43" fmla="*/ 2280062 w 3111335"/>
                <a:gd name="connsiteY43" fmla="*/ 807522 h 1650670"/>
                <a:gd name="connsiteX44" fmla="*/ 2327564 w 3111335"/>
                <a:gd name="connsiteY44" fmla="*/ 771896 h 1650670"/>
                <a:gd name="connsiteX45" fmla="*/ 2363190 w 3111335"/>
                <a:gd name="connsiteY45" fmla="*/ 653143 h 1650670"/>
                <a:gd name="connsiteX46" fmla="*/ 2386940 w 3111335"/>
                <a:gd name="connsiteY46" fmla="*/ 581891 h 1650670"/>
                <a:gd name="connsiteX47" fmla="*/ 2493818 w 3111335"/>
                <a:gd name="connsiteY47" fmla="*/ 510639 h 1650670"/>
                <a:gd name="connsiteX48" fmla="*/ 2921330 w 3111335"/>
                <a:gd name="connsiteY48" fmla="*/ 296883 h 1650670"/>
                <a:gd name="connsiteX49" fmla="*/ 2956956 w 3111335"/>
                <a:gd name="connsiteY49" fmla="*/ 332509 h 1650670"/>
                <a:gd name="connsiteX50" fmla="*/ 2980707 w 3111335"/>
                <a:gd name="connsiteY50" fmla="*/ 368135 h 1650670"/>
                <a:gd name="connsiteX51" fmla="*/ 3004457 w 3111335"/>
                <a:gd name="connsiteY51" fmla="*/ 332509 h 1650670"/>
                <a:gd name="connsiteX52" fmla="*/ 3063834 w 3111335"/>
                <a:gd name="connsiteY52" fmla="*/ 190006 h 1650670"/>
                <a:gd name="connsiteX53" fmla="*/ 3075709 w 3111335"/>
                <a:gd name="connsiteY53" fmla="*/ 130629 h 1650670"/>
                <a:gd name="connsiteX54" fmla="*/ 3099460 w 3111335"/>
                <a:gd name="connsiteY54" fmla="*/ 11876 h 1650670"/>
                <a:gd name="connsiteX55" fmla="*/ 3111335 w 3111335"/>
                <a:gd name="connsiteY55" fmla="*/ 0 h 16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111335" h="1650670">
                  <a:moveTo>
                    <a:pt x="0" y="1626920"/>
                  </a:moveTo>
                  <a:cubicBezTo>
                    <a:pt x="11875" y="1619003"/>
                    <a:pt x="26710" y="1614314"/>
                    <a:pt x="35626" y="1603169"/>
                  </a:cubicBezTo>
                  <a:cubicBezTo>
                    <a:pt x="73871" y="1555362"/>
                    <a:pt x="15636" y="1576409"/>
                    <a:pt x="71252" y="1531917"/>
                  </a:cubicBezTo>
                  <a:cubicBezTo>
                    <a:pt x="81027" y="1524097"/>
                    <a:pt x="95003" y="1524000"/>
                    <a:pt x="106878" y="1520042"/>
                  </a:cubicBezTo>
                  <a:cubicBezTo>
                    <a:pt x="136725" y="1609586"/>
                    <a:pt x="92992" y="1502686"/>
                    <a:pt x="154379" y="1579419"/>
                  </a:cubicBezTo>
                  <a:cubicBezTo>
                    <a:pt x="162199" y="1589194"/>
                    <a:pt x="160657" y="1603849"/>
                    <a:pt x="166255" y="1615045"/>
                  </a:cubicBezTo>
                  <a:cubicBezTo>
                    <a:pt x="172638" y="1627810"/>
                    <a:pt x="182088" y="1638795"/>
                    <a:pt x="190005" y="1650670"/>
                  </a:cubicBezTo>
                  <a:cubicBezTo>
                    <a:pt x="201880" y="1642753"/>
                    <a:pt x="212865" y="1633303"/>
                    <a:pt x="225631" y="1626920"/>
                  </a:cubicBezTo>
                  <a:cubicBezTo>
                    <a:pt x="236827" y="1621322"/>
                    <a:pt x="250315" y="1621124"/>
                    <a:pt x="261257" y="1615045"/>
                  </a:cubicBezTo>
                  <a:cubicBezTo>
                    <a:pt x="286210" y="1601182"/>
                    <a:pt x="332509" y="1567543"/>
                    <a:pt x="332509" y="1567543"/>
                  </a:cubicBezTo>
                  <a:cubicBezTo>
                    <a:pt x="336467" y="1555668"/>
                    <a:pt x="337440" y="1542332"/>
                    <a:pt x="344384" y="1531917"/>
                  </a:cubicBezTo>
                  <a:cubicBezTo>
                    <a:pt x="403689" y="1442958"/>
                    <a:pt x="363647" y="1545378"/>
                    <a:pt x="391886" y="1460665"/>
                  </a:cubicBezTo>
                  <a:cubicBezTo>
                    <a:pt x="395844" y="1436914"/>
                    <a:pt x="388719" y="1408215"/>
                    <a:pt x="403761" y="1389413"/>
                  </a:cubicBezTo>
                  <a:cubicBezTo>
                    <a:pt x="411581" y="1379638"/>
                    <a:pt x="428445" y="1395210"/>
                    <a:pt x="439387" y="1401289"/>
                  </a:cubicBezTo>
                  <a:cubicBezTo>
                    <a:pt x="464340" y="1415152"/>
                    <a:pt x="510639" y="1448790"/>
                    <a:pt x="510639" y="1448790"/>
                  </a:cubicBezTo>
                  <a:cubicBezTo>
                    <a:pt x="518556" y="1436915"/>
                    <a:pt x="528007" y="1425930"/>
                    <a:pt x="534390" y="1413164"/>
                  </a:cubicBezTo>
                  <a:cubicBezTo>
                    <a:pt x="539988" y="1401968"/>
                    <a:pt x="537414" y="1386389"/>
                    <a:pt x="546265" y="1377538"/>
                  </a:cubicBezTo>
                  <a:cubicBezTo>
                    <a:pt x="555116" y="1368687"/>
                    <a:pt x="570016" y="1369621"/>
                    <a:pt x="581891" y="1365663"/>
                  </a:cubicBezTo>
                  <a:cubicBezTo>
                    <a:pt x="609600" y="1369621"/>
                    <a:pt x="637744" y="1371244"/>
                    <a:pt x="665018" y="1377538"/>
                  </a:cubicBezTo>
                  <a:cubicBezTo>
                    <a:pt x="689412" y="1383167"/>
                    <a:pt x="736270" y="1401289"/>
                    <a:pt x="736270" y="1401289"/>
                  </a:cubicBezTo>
                  <a:cubicBezTo>
                    <a:pt x="752104" y="1397330"/>
                    <a:pt x="770490" y="1398899"/>
                    <a:pt x="783771" y="1389413"/>
                  </a:cubicBezTo>
                  <a:cubicBezTo>
                    <a:pt x="793144" y="1382718"/>
                    <a:pt x="833525" y="1320721"/>
                    <a:pt x="843148" y="1306286"/>
                  </a:cubicBezTo>
                  <a:cubicBezTo>
                    <a:pt x="850971" y="1282816"/>
                    <a:pt x="857845" y="1251777"/>
                    <a:pt x="878774" y="1235034"/>
                  </a:cubicBezTo>
                  <a:cubicBezTo>
                    <a:pt x="888549" y="1227214"/>
                    <a:pt x="902525" y="1227117"/>
                    <a:pt x="914400" y="1223159"/>
                  </a:cubicBezTo>
                  <a:cubicBezTo>
                    <a:pt x="918358" y="1195450"/>
                    <a:pt x="906483" y="1159824"/>
                    <a:pt x="926275" y="1140032"/>
                  </a:cubicBezTo>
                  <a:cubicBezTo>
                    <a:pt x="935418" y="1130889"/>
                    <a:pt x="983667" y="1208306"/>
                    <a:pt x="985652" y="1211283"/>
                  </a:cubicBezTo>
                  <a:cubicBezTo>
                    <a:pt x="1020547" y="1315971"/>
                    <a:pt x="966011" y="1176661"/>
                    <a:pt x="1033153" y="1270660"/>
                  </a:cubicBezTo>
                  <a:cubicBezTo>
                    <a:pt x="1045543" y="1288006"/>
                    <a:pt x="1049419" y="1310077"/>
                    <a:pt x="1056904" y="1330037"/>
                  </a:cubicBezTo>
                  <a:cubicBezTo>
                    <a:pt x="1061299" y="1341758"/>
                    <a:pt x="1060633" y="1356159"/>
                    <a:pt x="1068779" y="1365663"/>
                  </a:cubicBezTo>
                  <a:cubicBezTo>
                    <a:pt x="1129361" y="1436342"/>
                    <a:pt x="1217084" y="1443511"/>
                    <a:pt x="1306286" y="1460665"/>
                  </a:cubicBezTo>
                  <a:cubicBezTo>
                    <a:pt x="1349222" y="1468922"/>
                    <a:pt x="1393371" y="1468582"/>
                    <a:pt x="1436914" y="1472541"/>
                  </a:cubicBezTo>
                  <a:cubicBezTo>
                    <a:pt x="1476499" y="1468582"/>
                    <a:pt x="1537877" y="1496247"/>
                    <a:pt x="1555668" y="1460665"/>
                  </a:cubicBezTo>
                  <a:cubicBezTo>
                    <a:pt x="1585815" y="1400372"/>
                    <a:pt x="1540986" y="1326136"/>
                    <a:pt x="1543792" y="1258785"/>
                  </a:cubicBezTo>
                  <a:cubicBezTo>
                    <a:pt x="1544992" y="1229992"/>
                    <a:pt x="1552716" y="1200369"/>
                    <a:pt x="1567543" y="1175658"/>
                  </a:cubicBezTo>
                  <a:cubicBezTo>
                    <a:pt x="1591776" y="1135270"/>
                    <a:pt x="1697418" y="1112574"/>
                    <a:pt x="1721922" y="1104406"/>
                  </a:cubicBezTo>
                  <a:lnTo>
                    <a:pt x="1757548" y="1092530"/>
                  </a:lnTo>
                  <a:cubicBezTo>
                    <a:pt x="1785257" y="1096489"/>
                    <a:pt x="1813228" y="1098917"/>
                    <a:pt x="1840675" y="1104406"/>
                  </a:cubicBezTo>
                  <a:cubicBezTo>
                    <a:pt x="1852950" y="1106861"/>
                    <a:pt x="1864265" y="1119720"/>
                    <a:pt x="1876301" y="1116281"/>
                  </a:cubicBezTo>
                  <a:cubicBezTo>
                    <a:pt x="1895332" y="1110844"/>
                    <a:pt x="1908775" y="1093536"/>
                    <a:pt x="1923803" y="1080655"/>
                  </a:cubicBezTo>
                  <a:cubicBezTo>
                    <a:pt x="2003814" y="1012074"/>
                    <a:pt x="1916312" y="1073774"/>
                    <a:pt x="1995055" y="1021278"/>
                  </a:cubicBezTo>
                  <a:cubicBezTo>
                    <a:pt x="2063123" y="919173"/>
                    <a:pt x="1981511" y="1048364"/>
                    <a:pt x="2030681" y="950026"/>
                  </a:cubicBezTo>
                  <a:cubicBezTo>
                    <a:pt x="2041003" y="929382"/>
                    <a:pt x="2055098" y="910827"/>
                    <a:pt x="2066307" y="890650"/>
                  </a:cubicBezTo>
                  <a:cubicBezTo>
                    <a:pt x="2090761" y="846632"/>
                    <a:pt x="2087919" y="849562"/>
                    <a:pt x="2101933" y="807522"/>
                  </a:cubicBezTo>
                  <a:cubicBezTo>
                    <a:pt x="2160291" y="814007"/>
                    <a:pt x="2222120" y="830699"/>
                    <a:pt x="2280062" y="807522"/>
                  </a:cubicBezTo>
                  <a:cubicBezTo>
                    <a:pt x="2298439" y="800171"/>
                    <a:pt x="2311730" y="783771"/>
                    <a:pt x="2327564" y="771896"/>
                  </a:cubicBezTo>
                  <a:cubicBezTo>
                    <a:pt x="2372951" y="681119"/>
                    <a:pt x="2333619" y="771426"/>
                    <a:pt x="2363190" y="653143"/>
                  </a:cubicBezTo>
                  <a:cubicBezTo>
                    <a:pt x="2369262" y="628855"/>
                    <a:pt x="2370023" y="600346"/>
                    <a:pt x="2386940" y="581891"/>
                  </a:cubicBezTo>
                  <a:cubicBezTo>
                    <a:pt x="2415873" y="550328"/>
                    <a:pt x="2456581" y="531774"/>
                    <a:pt x="2493818" y="510639"/>
                  </a:cubicBezTo>
                  <a:cubicBezTo>
                    <a:pt x="2796207" y="339012"/>
                    <a:pt x="2724714" y="370614"/>
                    <a:pt x="2921330" y="296883"/>
                  </a:cubicBezTo>
                  <a:cubicBezTo>
                    <a:pt x="2933205" y="308758"/>
                    <a:pt x="2946205" y="319607"/>
                    <a:pt x="2956956" y="332509"/>
                  </a:cubicBezTo>
                  <a:cubicBezTo>
                    <a:pt x="2966093" y="343473"/>
                    <a:pt x="2966435" y="368135"/>
                    <a:pt x="2980707" y="368135"/>
                  </a:cubicBezTo>
                  <a:cubicBezTo>
                    <a:pt x="2994979" y="368135"/>
                    <a:pt x="2998968" y="345683"/>
                    <a:pt x="3004457" y="332509"/>
                  </a:cubicBezTo>
                  <a:cubicBezTo>
                    <a:pt x="3071353" y="171957"/>
                    <a:pt x="3009083" y="272131"/>
                    <a:pt x="3063834" y="190006"/>
                  </a:cubicBezTo>
                  <a:cubicBezTo>
                    <a:pt x="3067792" y="170214"/>
                    <a:pt x="3072391" y="150539"/>
                    <a:pt x="3075709" y="130629"/>
                  </a:cubicBezTo>
                  <a:cubicBezTo>
                    <a:pt x="3081181" y="97797"/>
                    <a:pt x="3082388" y="46021"/>
                    <a:pt x="3099460" y="11876"/>
                  </a:cubicBezTo>
                  <a:cubicBezTo>
                    <a:pt x="3101964" y="6869"/>
                    <a:pt x="3107377" y="3959"/>
                    <a:pt x="3111335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55" name="34 Grupo"/>
            <p:cNvGrpSpPr/>
            <p:nvPr/>
          </p:nvGrpSpPr>
          <p:grpSpPr>
            <a:xfrm>
              <a:off x="5413808" y="2780929"/>
              <a:ext cx="2830600" cy="2543626"/>
              <a:chOff x="5413808" y="2780929"/>
              <a:chExt cx="2830600" cy="2543626"/>
            </a:xfrm>
          </p:grpSpPr>
          <p:cxnSp>
            <p:nvCxnSpPr>
              <p:cNvPr id="56" name="24 Conector recto de flecha"/>
              <p:cNvCxnSpPr/>
              <p:nvPr/>
            </p:nvCxnSpPr>
            <p:spPr>
              <a:xfrm>
                <a:off x="5940152" y="4797152"/>
                <a:ext cx="23042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25 Conector recto de flecha"/>
              <p:cNvCxnSpPr/>
              <p:nvPr/>
            </p:nvCxnSpPr>
            <p:spPr>
              <a:xfrm flipV="1">
                <a:off x="5940152" y="2996952"/>
                <a:ext cx="0" cy="1800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26 CuadroTexto"/>
              <p:cNvSpPr txBox="1"/>
              <p:nvPr/>
            </p:nvSpPr>
            <p:spPr>
              <a:xfrm>
                <a:off x="5994838" y="4910766"/>
                <a:ext cx="2227282" cy="413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Time of </a:t>
                </a:r>
                <a:r>
                  <a:rPr lang="es-MX" sz="1400" dirty="0" err="1" smtClean="0"/>
                  <a:t>the</a:t>
                </a:r>
                <a:r>
                  <a:rPr lang="es-MX" sz="1400" dirty="0" smtClean="0"/>
                  <a:t> </a:t>
                </a:r>
                <a:r>
                  <a:rPr lang="es-MX" sz="1400" dirty="0" err="1" smtClean="0"/>
                  <a:t>day</a:t>
                </a:r>
                <a:endParaRPr lang="es-MX" sz="1400" dirty="0"/>
              </a:p>
            </p:txBody>
          </p:sp>
          <p:sp>
            <p:nvSpPr>
              <p:cNvPr id="59" name="27 CuadroTexto"/>
              <p:cNvSpPr txBox="1"/>
              <p:nvPr/>
            </p:nvSpPr>
            <p:spPr>
              <a:xfrm rot="16200000">
                <a:off x="4468634" y="3726103"/>
                <a:ext cx="2304256" cy="41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GPS –</a:t>
                </a:r>
                <a:r>
                  <a:rPr lang="es-MX" sz="1400" dirty="0" err="1" smtClean="0"/>
                  <a:t>Clock</a:t>
                </a:r>
                <a:r>
                  <a:rPr lang="es-MX" sz="1400" dirty="0" smtClean="0"/>
                  <a:t> A</a:t>
                </a:r>
                <a:endParaRPr lang="es-MX" sz="1400" dirty="0"/>
              </a:p>
            </p:txBody>
          </p:sp>
        </p:grpSp>
      </p:grpSp>
      <p:grpSp>
        <p:nvGrpSpPr>
          <p:cNvPr id="60" name="28 Grupo"/>
          <p:cNvGrpSpPr/>
          <p:nvPr/>
        </p:nvGrpSpPr>
        <p:grpSpPr>
          <a:xfrm>
            <a:off x="6978092" y="3905276"/>
            <a:ext cx="2058404" cy="2174652"/>
            <a:chOff x="5336758" y="4509120"/>
            <a:chExt cx="2835642" cy="2516380"/>
          </a:xfrm>
        </p:grpSpPr>
        <p:sp>
          <p:nvSpPr>
            <p:cNvPr id="61" name="29 Forma libre"/>
            <p:cNvSpPr/>
            <p:nvPr/>
          </p:nvSpPr>
          <p:spPr>
            <a:xfrm>
              <a:off x="6012161" y="5204320"/>
              <a:ext cx="1873220" cy="1108452"/>
            </a:xfrm>
            <a:custGeom>
              <a:avLst/>
              <a:gdLst>
                <a:gd name="connsiteX0" fmla="*/ 0 w 4061361"/>
                <a:gd name="connsiteY0" fmla="*/ 0 h 939556"/>
                <a:gd name="connsiteX1" fmla="*/ 71252 w 4061361"/>
                <a:gd name="connsiteY1" fmla="*/ 35626 h 939556"/>
                <a:gd name="connsiteX2" fmla="*/ 213756 w 4061361"/>
                <a:gd name="connsiteY2" fmla="*/ 71252 h 939556"/>
                <a:gd name="connsiteX3" fmla="*/ 225631 w 4061361"/>
                <a:gd name="connsiteY3" fmla="*/ 106878 h 939556"/>
                <a:gd name="connsiteX4" fmla="*/ 261257 w 4061361"/>
                <a:gd name="connsiteY4" fmla="*/ 95002 h 939556"/>
                <a:gd name="connsiteX5" fmla="*/ 320634 w 4061361"/>
                <a:gd name="connsiteY5" fmla="*/ 106878 h 939556"/>
                <a:gd name="connsiteX6" fmla="*/ 427511 w 4061361"/>
                <a:gd name="connsiteY6" fmla="*/ 166254 h 939556"/>
                <a:gd name="connsiteX7" fmla="*/ 463137 w 4061361"/>
                <a:gd name="connsiteY7" fmla="*/ 190005 h 939556"/>
                <a:gd name="connsiteX8" fmla="*/ 510639 w 4061361"/>
                <a:gd name="connsiteY8" fmla="*/ 178130 h 939556"/>
                <a:gd name="connsiteX9" fmla="*/ 546265 w 4061361"/>
                <a:gd name="connsiteY9" fmla="*/ 190005 h 939556"/>
                <a:gd name="connsiteX10" fmla="*/ 593766 w 4061361"/>
                <a:gd name="connsiteY10" fmla="*/ 261257 h 939556"/>
                <a:gd name="connsiteX11" fmla="*/ 617517 w 4061361"/>
                <a:gd name="connsiteY11" fmla="*/ 296883 h 939556"/>
                <a:gd name="connsiteX12" fmla="*/ 688769 w 4061361"/>
                <a:gd name="connsiteY12" fmla="*/ 332509 h 939556"/>
                <a:gd name="connsiteX13" fmla="*/ 760021 w 4061361"/>
                <a:gd name="connsiteY13" fmla="*/ 296883 h 939556"/>
                <a:gd name="connsiteX14" fmla="*/ 795647 w 4061361"/>
                <a:gd name="connsiteY14" fmla="*/ 285008 h 939556"/>
                <a:gd name="connsiteX15" fmla="*/ 807522 w 4061361"/>
                <a:gd name="connsiteY15" fmla="*/ 320634 h 939556"/>
                <a:gd name="connsiteX16" fmla="*/ 831273 w 4061361"/>
                <a:gd name="connsiteY16" fmla="*/ 380010 h 939556"/>
                <a:gd name="connsiteX17" fmla="*/ 855023 w 4061361"/>
                <a:gd name="connsiteY17" fmla="*/ 415636 h 939556"/>
                <a:gd name="connsiteX18" fmla="*/ 866899 w 4061361"/>
                <a:gd name="connsiteY18" fmla="*/ 451262 h 939556"/>
                <a:gd name="connsiteX19" fmla="*/ 890649 w 4061361"/>
                <a:gd name="connsiteY19" fmla="*/ 486888 h 939556"/>
                <a:gd name="connsiteX20" fmla="*/ 938150 w 4061361"/>
                <a:gd name="connsiteY20" fmla="*/ 593766 h 939556"/>
                <a:gd name="connsiteX21" fmla="*/ 1021278 w 4061361"/>
                <a:gd name="connsiteY21" fmla="*/ 522514 h 939556"/>
                <a:gd name="connsiteX22" fmla="*/ 1045028 w 4061361"/>
                <a:gd name="connsiteY22" fmla="*/ 475013 h 939556"/>
                <a:gd name="connsiteX23" fmla="*/ 1092530 w 4061361"/>
                <a:gd name="connsiteY23" fmla="*/ 463137 h 939556"/>
                <a:gd name="connsiteX24" fmla="*/ 1235034 w 4061361"/>
                <a:gd name="connsiteY24" fmla="*/ 439387 h 939556"/>
                <a:gd name="connsiteX25" fmla="*/ 1270660 w 4061361"/>
                <a:gd name="connsiteY25" fmla="*/ 415636 h 939556"/>
                <a:gd name="connsiteX26" fmla="*/ 1306286 w 4061361"/>
                <a:gd name="connsiteY26" fmla="*/ 463137 h 939556"/>
                <a:gd name="connsiteX27" fmla="*/ 1341911 w 4061361"/>
                <a:gd name="connsiteY27" fmla="*/ 403761 h 939556"/>
                <a:gd name="connsiteX28" fmla="*/ 1389413 w 4061361"/>
                <a:gd name="connsiteY28" fmla="*/ 391886 h 939556"/>
                <a:gd name="connsiteX29" fmla="*/ 1425039 w 4061361"/>
                <a:gd name="connsiteY29" fmla="*/ 403761 h 939556"/>
                <a:gd name="connsiteX30" fmla="*/ 1436914 w 4061361"/>
                <a:gd name="connsiteY30" fmla="*/ 439387 h 939556"/>
                <a:gd name="connsiteX31" fmla="*/ 1484415 w 4061361"/>
                <a:gd name="connsiteY31" fmla="*/ 522514 h 939556"/>
                <a:gd name="connsiteX32" fmla="*/ 1543792 w 4061361"/>
                <a:gd name="connsiteY32" fmla="*/ 617517 h 939556"/>
                <a:gd name="connsiteX33" fmla="*/ 1555667 w 4061361"/>
                <a:gd name="connsiteY33" fmla="*/ 653143 h 939556"/>
                <a:gd name="connsiteX34" fmla="*/ 1579418 w 4061361"/>
                <a:gd name="connsiteY34" fmla="*/ 700644 h 939556"/>
                <a:gd name="connsiteX35" fmla="*/ 1615044 w 4061361"/>
                <a:gd name="connsiteY35" fmla="*/ 795647 h 939556"/>
                <a:gd name="connsiteX36" fmla="*/ 1674421 w 4061361"/>
                <a:gd name="connsiteY36" fmla="*/ 748145 h 939556"/>
                <a:gd name="connsiteX37" fmla="*/ 1698171 w 4061361"/>
                <a:gd name="connsiteY37" fmla="*/ 700644 h 939556"/>
                <a:gd name="connsiteX38" fmla="*/ 1745673 w 4061361"/>
                <a:gd name="connsiteY38" fmla="*/ 653143 h 939556"/>
                <a:gd name="connsiteX39" fmla="*/ 1769423 w 4061361"/>
                <a:gd name="connsiteY39" fmla="*/ 617517 h 939556"/>
                <a:gd name="connsiteX40" fmla="*/ 1852550 w 4061361"/>
                <a:gd name="connsiteY40" fmla="*/ 558140 h 939556"/>
                <a:gd name="connsiteX41" fmla="*/ 1888176 w 4061361"/>
                <a:gd name="connsiteY41" fmla="*/ 593766 h 939556"/>
                <a:gd name="connsiteX42" fmla="*/ 1935678 w 4061361"/>
                <a:gd name="connsiteY42" fmla="*/ 605641 h 939556"/>
                <a:gd name="connsiteX43" fmla="*/ 2208810 w 4061361"/>
                <a:gd name="connsiteY43" fmla="*/ 581891 h 939556"/>
                <a:gd name="connsiteX44" fmla="*/ 2256311 w 4061361"/>
                <a:gd name="connsiteY44" fmla="*/ 593766 h 939556"/>
                <a:gd name="connsiteX45" fmla="*/ 2280062 w 4061361"/>
                <a:gd name="connsiteY45" fmla="*/ 641267 h 939556"/>
                <a:gd name="connsiteX46" fmla="*/ 2315688 w 4061361"/>
                <a:gd name="connsiteY46" fmla="*/ 665018 h 939556"/>
                <a:gd name="connsiteX47" fmla="*/ 2422566 w 4061361"/>
                <a:gd name="connsiteY47" fmla="*/ 641267 h 939556"/>
                <a:gd name="connsiteX48" fmla="*/ 2458192 w 4061361"/>
                <a:gd name="connsiteY48" fmla="*/ 629392 h 939556"/>
                <a:gd name="connsiteX49" fmla="*/ 2588821 w 4061361"/>
                <a:gd name="connsiteY49" fmla="*/ 700644 h 939556"/>
                <a:gd name="connsiteX50" fmla="*/ 2648197 w 4061361"/>
                <a:gd name="connsiteY50" fmla="*/ 795647 h 939556"/>
                <a:gd name="connsiteX51" fmla="*/ 2660073 w 4061361"/>
                <a:gd name="connsiteY51" fmla="*/ 831273 h 939556"/>
                <a:gd name="connsiteX52" fmla="*/ 2671948 w 4061361"/>
                <a:gd name="connsiteY52" fmla="*/ 926275 h 939556"/>
                <a:gd name="connsiteX53" fmla="*/ 2719449 w 4061361"/>
                <a:gd name="connsiteY53" fmla="*/ 914400 h 939556"/>
                <a:gd name="connsiteX54" fmla="*/ 2790701 w 4061361"/>
                <a:gd name="connsiteY54" fmla="*/ 902524 h 939556"/>
                <a:gd name="connsiteX55" fmla="*/ 2802576 w 4061361"/>
                <a:gd name="connsiteY55" fmla="*/ 866899 h 939556"/>
                <a:gd name="connsiteX56" fmla="*/ 2850078 w 4061361"/>
                <a:gd name="connsiteY56" fmla="*/ 831273 h 939556"/>
                <a:gd name="connsiteX57" fmla="*/ 2885704 w 4061361"/>
                <a:gd name="connsiteY57" fmla="*/ 795647 h 939556"/>
                <a:gd name="connsiteX58" fmla="*/ 2897579 w 4061361"/>
                <a:gd name="connsiteY58" fmla="*/ 760021 h 939556"/>
                <a:gd name="connsiteX59" fmla="*/ 2909454 w 4061361"/>
                <a:gd name="connsiteY59" fmla="*/ 688769 h 939556"/>
                <a:gd name="connsiteX60" fmla="*/ 2956956 w 4061361"/>
                <a:gd name="connsiteY60" fmla="*/ 700644 h 939556"/>
                <a:gd name="connsiteX61" fmla="*/ 3028208 w 4061361"/>
                <a:gd name="connsiteY61" fmla="*/ 688769 h 939556"/>
                <a:gd name="connsiteX62" fmla="*/ 3087584 w 4061361"/>
                <a:gd name="connsiteY62" fmla="*/ 700644 h 939556"/>
                <a:gd name="connsiteX63" fmla="*/ 3146961 w 4061361"/>
                <a:gd name="connsiteY63" fmla="*/ 748145 h 939556"/>
                <a:gd name="connsiteX64" fmla="*/ 3182587 w 4061361"/>
                <a:gd name="connsiteY64" fmla="*/ 783771 h 939556"/>
                <a:gd name="connsiteX65" fmla="*/ 3218213 w 4061361"/>
                <a:gd name="connsiteY65" fmla="*/ 795647 h 939556"/>
                <a:gd name="connsiteX66" fmla="*/ 3420093 w 4061361"/>
                <a:gd name="connsiteY66" fmla="*/ 760021 h 939556"/>
                <a:gd name="connsiteX67" fmla="*/ 3503221 w 4061361"/>
                <a:gd name="connsiteY67" fmla="*/ 783771 h 939556"/>
                <a:gd name="connsiteX68" fmla="*/ 3491345 w 4061361"/>
                <a:gd name="connsiteY68" fmla="*/ 748145 h 939556"/>
                <a:gd name="connsiteX69" fmla="*/ 3598223 w 4061361"/>
                <a:gd name="connsiteY69" fmla="*/ 665018 h 939556"/>
                <a:gd name="connsiteX70" fmla="*/ 3693226 w 4061361"/>
                <a:gd name="connsiteY70" fmla="*/ 641267 h 939556"/>
                <a:gd name="connsiteX71" fmla="*/ 3728852 w 4061361"/>
                <a:gd name="connsiteY71" fmla="*/ 629392 h 939556"/>
                <a:gd name="connsiteX72" fmla="*/ 3776353 w 4061361"/>
                <a:gd name="connsiteY72" fmla="*/ 593766 h 939556"/>
                <a:gd name="connsiteX73" fmla="*/ 3811979 w 4061361"/>
                <a:gd name="connsiteY73" fmla="*/ 581891 h 939556"/>
                <a:gd name="connsiteX74" fmla="*/ 3918857 w 4061361"/>
                <a:gd name="connsiteY74" fmla="*/ 593766 h 939556"/>
                <a:gd name="connsiteX75" fmla="*/ 3942608 w 4061361"/>
                <a:gd name="connsiteY75" fmla="*/ 629392 h 939556"/>
                <a:gd name="connsiteX76" fmla="*/ 4013860 w 4061361"/>
                <a:gd name="connsiteY76" fmla="*/ 653143 h 939556"/>
                <a:gd name="connsiteX77" fmla="*/ 4061361 w 4061361"/>
                <a:gd name="connsiteY77" fmla="*/ 581891 h 93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061361" h="939556">
                  <a:moveTo>
                    <a:pt x="0" y="0"/>
                  </a:moveTo>
                  <a:cubicBezTo>
                    <a:pt x="23751" y="11875"/>
                    <a:pt x="45595" y="28784"/>
                    <a:pt x="71252" y="35626"/>
                  </a:cubicBezTo>
                  <a:cubicBezTo>
                    <a:pt x="239394" y="80464"/>
                    <a:pt x="129560" y="15120"/>
                    <a:pt x="213756" y="71252"/>
                  </a:cubicBezTo>
                  <a:cubicBezTo>
                    <a:pt x="217714" y="83127"/>
                    <a:pt x="214435" y="101280"/>
                    <a:pt x="225631" y="106878"/>
                  </a:cubicBezTo>
                  <a:cubicBezTo>
                    <a:pt x="236827" y="112476"/>
                    <a:pt x="248739" y="95002"/>
                    <a:pt x="261257" y="95002"/>
                  </a:cubicBezTo>
                  <a:cubicBezTo>
                    <a:pt x="281441" y="95002"/>
                    <a:pt x="300842" y="102919"/>
                    <a:pt x="320634" y="106878"/>
                  </a:cubicBezTo>
                  <a:cubicBezTo>
                    <a:pt x="402301" y="161322"/>
                    <a:pt x="364806" y="145352"/>
                    <a:pt x="427511" y="166254"/>
                  </a:cubicBezTo>
                  <a:cubicBezTo>
                    <a:pt x="439386" y="174171"/>
                    <a:pt x="449008" y="187986"/>
                    <a:pt x="463137" y="190005"/>
                  </a:cubicBezTo>
                  <a:cubicBezTo>
                    <a:pt x="479294" y="192313"/>
                    <a:pt x="494318" y="178130"/>
                    <a:pt x="510639" y="178130"/>
                  </a:cubicBezTo>
                  <a:cubicBezTo>
                    <a:pt x="523157" y="178130"/>
                    <a:pt x="534390" y="186047"/>
                    <a:pt x="546265" y="190005"/>
                  </a:cubicBezTo>
                  <a:cubicBezTo>
                    <a:pt x="567134" y="252613"/>
                    <a:pt x="544347" y="201955"/>
                    <a:pt x="593766" y="261257"/>
                  </a:cubicBezTo>
                  <a:cubicBezTo>
                    <a:pt x="602903" y="272221"/>
                    <a:pt x="607425" y="286791"/>
                    <a:pt x="617517" y="296883"/>
                  </a:cubicBezTo>
                  <a:cubicBezTo>
                    <a:pt x="640539" y="319905"/>
                    <a:pt x="659792" y="322850"/>
                    <a:pt x="688769" y="332509"/>
                  </a:cubicBezTo>
                  <a:cubicBezTo>
                    <a:pt x="712520" y="320634"/>
                    <a:pt x="735756" y="307668"/>
                    <a:pt x="760021" y="296883"/>
                  </a:cubicBezTo>
                  <a:cubicBezTo>
                    <a:pt x="771460" y="291799"/>
                    <a:pt x="784451" y="279410"/>
                    <a:pt x="795647" y="285008"/>
                  </a:cubicBezTo>
                  <a:cubicBezTo>
                    <a:pt x="806843" y="290606"/>
                    <a:pt x="803127" y="308913"/>
                    <a:pt x="807522" y="320634"/>
                  </a:cubicBezTo>
                  <a:cubicBezTo>
                    <a:pt x="815007" y="340593"/>
                    <a:pt x="821740" y="360944"/>
                    <a:pt x="831273" y="380010"/>
                  </a:cubicBezTo>
                  <a:cubicBezTo>
                    <a:pt x="837656" y="392775"/>
                    <a:pt x="848640" y="402871"/>
                    <a:pt x="855023" y="415636"/>
                  </a:cubicBezTo>
                  <a:cubicBezTo>
                    <a:pt x="860621" y="426832"/>
                    <a:pt x="861301" y="440066"/>
                    <a:pt x="866899" y="451262"/>
                  </a:cubicBezTo>
                  <a:cubicBezTo>
                    <a:pt x="873282" y="464027"/>
                    <a:pt x="884853" y="473846"/>
                    <a:pt x="890649" y="486888"/>
                  </a:cubicBezTo>
                  <a:cubicBezTo>
                    <a:pt x="947176" y="614076"/>
                    <a:pt x="884401" y="513140"/>
                    <a:pt x="938150" y="593766"/>
                  </a:cubicBezTo>
                  <a:cubicBezTo>
                    <a:pt x="963100" y="575054"/>
                    <a:pt x="1002193" y="549234"/>
                    <a:pt x="1021278" y="522514"/>
                  </a:cubicBezTo>
                  <a:cubicBezTo>
                    <a:pt x="1031567" y="508109"/>
                    <a:pt x="1031429" y="486346"/>
                    <a:pt x="1045028" y="475013"/>
                  </a:cubicBezTo>
                  <a:cubicBezTo>
                    <a:pt x="1057566" y="464564"/>
                    <a:pt x="1076488" y="466145"/>
                    <a:pt x="1092530" y="463137"/>
                  </a:cubicBezTo>
                  <a:cubicBezTo>
                    <a:pt x="1139862" y="454262"/>
                    <a:pt x="1187533" y="447304"/>
                    <a:pt x="1235034" y="439387"/>
                  </a:cubicBezTo>
                  <a:cubicBezTo>
                    <a:pt x="1246909" y="431470"/>
                    <a:pt x="1257120" y="411123"/>
                    <a:pt x="1270660" y="415636"/>
                  </a:cubicBezTo>
                  <a:cubicBezTo>
                    <a:pt x="1289437" y="421895"/>
                    <a:pt x="1286763" y="466391"/>
                    <a:pt x="1306286" y="463137"/>
                  </a:cubicBezTo>
                  <a:cubicBezTo>
                    <a:pt x="1329053" y="459343"/>
                    <a:pt x="1324386" y="418782"/>
                    <a:pt x="1341911" y="403761"/>
                  </a:cubicBezTo>
                  <a:cubicBezTo>
                    <a:pt x="1354303" y="393139"/>
                    <a:pt x="1373579" y="395844"/>
                    <a:pt x="1389413" y="391886"/>
                  </a:cubicBezTo>
                  <a:cubicBezTo>
                    <a:pt x="1401288" y="395844"/>
                    <a:pt x="1416188" y="394910"/>
                    <a:pt x="1425039" y="403761"/>
                  </a:cubicBezTo>
                  <a:cubicBezTo>
                    <a:pt x="1433890" y="412612"/>
                    <a:pt x="1431316" y="428191"/>
                    <a:pt x="1436914" y="439387"/>
                  </a:cubicBezTo>
                  <a:cubicBezTo>
                    <a:pt x="1451186" y="467932"/>
                    <a:pt x="1467995" y="495148"/>
                    <a:pt x="1484415" y="522514"/>
                  </a:cubicBezTo>
                  <a:cubicBezTo>
                    <a:pt x="1512678" y="569620"/>
                    <a:pt x="1514231" y="558395"/>
                    <a:pt x="1543792" y="617517"/>
                  </a:cubicBezTo>
                  <a:cubicBezTo>
                    <a:pt x="1549390" y="628713"/>
                    <a:pt x="1550736" y="641637"/>
                    <a:pt x="1555667" y="653143"/>
                  </a:cubicBezTo>
                  <a:cubicBezTo>
                    <a:pt x="1562640" y="669414"/>
                    <a:pt x="1572228" y="684467"/>
                    <a:pt x="1579418" y="700644"/>
                  </a:cubicBezTo>
                  <a:cubicBezTo>
                    <a:pt x="1598352" y="743246"/>
                    <a:pt x="1601986" y="756473"/>
                    <a:pt x="1615044" y="795647"/>
                  </a:cubicBezTo>
                  <a:cubicBezTo>
                    <a:pt x="1634836" y="779813"/>
                    <a:pt x="1657730" y="767220"/>
                    <a:pt x="1674421" y="748145"/>
                  </a:cubicBezTo>
                  <a:cubicBezTo>
                    <a:pt x="1686078" y="734822"/>
                    <a:pt x="1687549" y="714806"/>
                    <a:pt x="1698171" y="700644"/>
                  </a:cubicBezTo>
                  <a:cubicBezTo>
                    <a:pt x="1711607" y="682730"/>
                    <a:pt x="1731100" y="670145"/>
                    <a:pt x="1745673" y="653143"/>
                  </a:cubicBezTo>
                  <a:cubicBezTo>
                    <a:pt x="1754961" y="642307"/>
                    <a:pt x="1759331" y="627609"/>
                    <a:pt x="1769423" y="617517"/>
                  </a:cubicBezTo>
                  <a:cubicBezTo>
                    <a:pt x="1784152" y="602788"/>
                    <a:pt x="1832322" y="571625"/>
                    <a:pt x="1852550" y="558140"/>
                  </a:cubicBezTo>
                  <a:cubicBezTo>
                    <a:pt x="1864425" y="570015"/>
                    <a:pt x="1873594" y="585434"/>
                    <a:pt x="1888176" y="593766"/>
                  </a:cubicBezTo>
                  <a:cubicBezTo>
                    <a:pt x="1902347" y="601864"/>
                    <a:pt x="1919368" y="606245"/>
                    <a:pt x="1935678" y="605641"/>
                  </a:cubicBezTo>
                  <a:cubicBezTo>
                    <a:pt x="2027003" y="602259"/>
                    <a:pt x="2117766" y="589808"/>
                    <a:pt x="2208810" y="581891"/>
                  </a:cubicBezTo>
                  <a:cubicBezTo>
                    <a:pt x="2224644" y="585849"/>
                    <a:pt x="2243773" y="583318"/>
                    <a:pt x="2256311" y="593766"/>
                  </a:cubicBezTo>
                  <a:cubicBezTo>
                    <a:pt x="2269911" y="605099"/>
                    <a:pt x="2268729" y="627667"/>
                    <a:pt x="2280062" y="641267"/>
                  </a:cubicBezTo>
                  <a:cubicBezTo>
                    <a:pt x="2289199" y="652231"/>
                    <a:pt x="2303813" y="657101"/>
                    <a:pt x="2315688" y="665018"/>
                  </a:cubicBezTo>
                  <a:cubicBezTo>
                    <a:pt x="2395887" y="638286"/>
                    <a:pt x="2297167" y="669134"/>
                    <a:pt x="2422566" y="641267"/>
                  </a:cubicBezTo>
                  <a:cubicBezTo>
                    <a:pt x="2434786" y="638552"/>
                    <a:pt x="2446317" y="633350"/>
                    <a:pt x="2458192" y="629392"/>
                  </a:cubicBezTo>
                  <a:cubicBezTo>
                    <a:pt x="2467611" y="634101"/>
                    <a:pt x="2578366" y="687202"/>
                    <a:pt x="2588821" y="700644"/>
                  </a:cubicBezTo>
                  <a:cubicBezTo>
                    <a:pt x="2695356" y="837618"/>
                    <a:pt x="2547118" y="728260"/>
                    <a:pt x="2648197" y="795647"/>
                  </a:cubicBezTo>
                  <a:cubicBezTo>
                    <a:pt x="2652156" y="807522"/>
                    <a:pt x="2657834" y="818957"/>
                    <a:pt x="2660073" y="831273"/>
                  </a:cubicBezTo>
                  <a:cubicBezTo>
                    <a:pt x="2665782" y="862672"/>
                    <a:pt x="2653399" y="900306"/>
                    <a:pt x="2671948" y="926275"/>
                  </a:cubicBezTo>
                  <a:cubicBezTo>
                    <a:pt x="2681434" y="939556"/>
                    <a:pt x="2703445" y="917601"/>
                    <a:pt x="2719449" y="914400"/>
                  </a:cubicBezTo>
                  <a:cubicBezTo>
                    <a:pt x="2743060" y="909678"/>
                    <a:pt x="2766950" y="906483"/>
                    <a:pt x="2790701" y="902524"/>
                  </a:cubicBezTo>
                  <a:cubicBezTo>
                    <a:pt x="2794659" y="890649"/>
                    <a:pt x="2794562" y="876515"/>
                    <a:pt x="2802576" y="866899"/>
                  </a:cubicBezTo>
                  <a:cubicBezTo>
                    <a:pt x="2815247" y="851694"/>
                    <a:pt x="2835050" y="844154"/>
                    <a:pt x="2850078" y="831273"/>
                  </a:cubicBezTo>
                  <a:cubicBezTo>
                    <a:pt x="2862829" y="820343"/>
                    <a:pt x="2873829" y="807522"/>
                    <a:pt x="2885704" y="795647"/>
                  </a:cubicBezTo>
                  <a:cubicBezTo>
                    <a:pt x="2889662" y="783772"/>
                    <a:pt x="2894864" y="772241"/>
                    <a:pt x="2897579" y="760021"/>
                  </a:cubicBezTo>
                  <a:cubicBezTo>
                    <a:pt x="2902802" y="736516"/>
                    <a:pt x="2892428" y="705795"/>
                    <a:pt x="2909454" y="688769"/>
                  </a:cubicBezTo>
                  <a:cubicBezTo>
                    <a:pt x="2920995" y="677228"/>
                    <a:pt x="2941122" y="696686"/>
                    <a:pt x="2956956" y="700644"/>
                  </a:cubicBezTo>
                  <a:cubicBezTo>
                    <a:pt x="3038344" y="754903"/>
                    <a:pt x="2945085" y="709550"/>
                    <a:pt x="3028208" y="688769"/>
                  </a:cubicBezTo>
                  <a:cubicBezTo>
                    <a:pt x="3047789" y="683874"/>
                    <a:pt x="3067792" y="696686"/>
                    <a:pt x="3087584" y="700644"/>
                  </a:cubicBezTo>
                  <a:cubicBezTo>
                    <a:pt x="3107376" y="716478"/>
                    <a:pt x="3127886" y="731454"/>
                    <a:pt x="3146961" y="748145"/>
                  </a:cubicBezTo>
                  <a:cubicBezTo>
                    <a:pt x="3159600" y="759204"/>
                    <a:pt x="3168613" y="774455"/>
                    <a:pt x="3182587" y="783771"/>
                  </a:cubicBezTo>
                  <a:cubicBezTo>
                    <a:pt x="3193002" y="790715"/>
                    <a:pt x="3206338" y="791688"/>
                    <a:pt x="3218213" y="795647"/>
                  </a:cubicBezTo>
                  <a:cubicBezTo>
                    <a:pt x="3285506" y="783772"/>
                    <a:pt x="3351819" y="762866"/>
                    <a:pt x="3420093" y="760021"/>
                  </a:cubicBezTo>
                  <a:cubicBezTo>
                    <a:pt x="3448886" y="758821"/>
                    <a:pt x="3474795" y="788509"/>
                    <a:pt x="3503221" y="783771"/>
                  </a:cubicBezTo>
                  <a:cubicBezTo>
                    <a:pt x="3515568" y="781713"/>
                    <a:pt x="3495304" y="760020"/>
                    <a:pt x="3491345" y="748145"/>
                  </a:cubicBezTo>
                  <a:cubicBezTo>
                    <a:pt x="3547155" y="692335"/>
                    <a:pt x="3512997" y="721835"/>
                    <a:pt x="3598223" y="665018"/>
                  </a:cubicBezTo>
                  <a:cubicBezTo>
                    <a:pt x="3625383" y="646911"/>
                    <a:pt x="3661734" y="649856"/>
                    <a:pt x="3693226" y="641267"/>
                  </a:cubicBezTo>
                  <a:cubicBezTo>
                    <a:pt x="3705303" y="637973"/>
                    <a:pt x="3716977" y="633350"/>
                    <a:pt x="3728852" y="629392"/>
                  </a:cubicBezTo>
                  <a:cubicBezTo>
                    <a:pt x="3798034" y="675514"/>
                    <a:pt x="3737974" y="651335"/>
                    <a:pt x="3776353" y="593766"/>
                  </a:cubicBezTo>
                  <a:cubicBezTo>
                    <a:pt x="3783297" y="583351"/>
                    <a:pt x="3800104" y="585849"/>
                    <a:pt x="3811979" y="581891"/>
                  </a:cubicBezTo>
                  <a:cubicBezTo>
                    <a:pt x="3847605" y="585849"/>
                    <a:pt x="3885170" y="581516"/>
                    <a:pt x="3918857" y="593766"/>
                  </a:cubicBezTo>
                  <a:cubicBezTo>
                    <a:pt x="3932270" y="598643"/>
                    <a:pt x="3930505" y="621828"/>
                    <a:pt x="3942608" y="629392"/>
                  </a:cubicBezTo>
                  <a:cubicBezTo>
                    <a:pt x="3963838" y="642661"/>
                    <a:pt x="4013860" y="653143"/>
                    <a:pt x="4013860" y="653143"/>
                  </a:cubicBezTo>
                  <a:cubicBezTo>
                    <a:pt x="4054797" y="598560"/>
                    <a:pt x="4040635" y="623344"/>
                    <a:pt x="4061361" y="581891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62" name="35 Grupo"/>
            <p:cNvGrpSpPr/>
            <p:nvPr/>
          </p:nvGrpSpPr>
          <p:grpSpPr>
            <a:xfrm>
              <a:off x="5336758" y="4509120"/>
              <a:ext cx="2835642" cy="2516380"/>
              <a:chOff x="5408766" y="2780929"/>
              <a:chExt cx="2835642" cy="2516380"/>
            </a:xfrm>
          </p:grpSpPr>
          <p:cxnSp>
            <p:nvCxnSpPr>
              <p:cNvPr id="63" name="31 Conector recto de flecha"/>
              <p:cNvCxnSpPr/>
              <p:nvPr/>
            </p:nvCxnSpPr>
            <p:spPr>
              <a:xfrm>
                <a:off x="5940152" y="4797152"/>
                <a:ext cx="23042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32 Conector recto de flecha"/>
              <p:cNvCxnSpPr/>
              <p:nvPr/>
            </p:nvCxnSpPr>
            <p:spPr>
              <a:xfrm flipV="1">
                <a:off x="5940152" y="2996952"/>
                <a:ext cx="0" cy="1800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33 CuadroTexto"/>
              <p:cNvSpPr txBox="1"/>
              <p:nvPr/>
            </p:nvSpPr>
            <p:spPr>
              <a:xfrm>
                <a:off x="5962863" y="4941167"/>
                <a:ext cx="2182349" cy="35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Time of </a:t>
                </a:r>
                <a:r>
                  <a:rPr lang="es-MX" sz="1400" dirty="0" err="1" smtClean="0"/>
                  <a:t>the</a:t>
                </a:r>
                <a:r>
                  <a:rPr lang="es-MX" sz="1400" dirty="0" smtClean="0"/>
                  <a:t> </a:t>
                </a:r>
                <a:r>
                  <a:rPr lang="es-MX" sz="1400" dirty="0" err="1" smtClean="0"/>
                  <a:t>day</a:t>
                </a:r>
                <a:endParaRPr lang="es-MX" sz="1400" dirty="0"/>
              </a:p>
            </p:txBody>
          </p:sp>
          <p:sp>
            <p:nvSpPr>
              <p:cNvPr id="66" name="34 CuadroTexto"/>
              <p:cNvSpPr txBox="1"/>
              <p:nvPr/>
            </p:nvSpPr>
            <p:spPr>
              <a:xfrm rot="16200000">
                <a:off x="4468634" y="3721061"/>
                <a:ext cx="2304256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GPS – </a:t>
                </a:r>
                <a:r>
                  <a:rPr lang="es-MX" sz="1400" dirty="0" err="1" smtClean="0"/>
                  <a:t>clock</a:t>
                </a:r>
                <a:r>
                  <a:rPr lang="es-MX" sz="1400" dirty="0" smtClean="0"/>
                  <a:t> B</a:t>
                </a:r>
                <a:endParaRPr lang="es-MX" sz="1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32 Conector recto"/>
          <p:cNvCxnSpPr/>
          <p:nvPr/>
        </p:nvCxnSpPr>
        <p:spPr>
          <a:xfrm>
            <a:off x="2771800" y="4509120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5724128" y="4437112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5724128" y="4509120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34 Grupo"/>
          <p:cNvGrpSpPr/>
          <p:nvPr/>
        </p:nvGrpSpPr>
        <p:grpSpPr>
          <a:xfrm>
            <a:off x="6228184" y="3429000"/>
            <a:ext cx="2104807" cy="2160240"/>
            <a:chOff x="5413806" y="2490498"/>
            <a:chExt cx="2830602" cy="2904324"/>
          </a:xfrm>
        </p:grpSpPr>
        <p:cxnSp>
          <p:nvCxnSpPr>
            <p:cNvPr id="39" name="38 Conector recto de flecha"/>
            <p:cNvCxnSpPr/>
            <p:nvPr/>
          </p:nvCxnSpPr>
          <p:spPr>
            <a:xfrm>
              <a:off x="5940152" y="4797152"/>
              <a:ext cx="23042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 de flecha"/>
            <p:cNvCxnSpPr/>
            <p:nvPr/>
          </p:nvCxnSpPr>
          <p:spPr>
            <a:xfrm flipV="1">
              <a:off x="5940152" y="2996952"/>
              <a:ext cx="0" cy="1800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0 CuadroTexto"/>
            <p:cNvSpPr txBox="1"/>
            <p:nvPr/>
          </p:nvSpPr>
          <p:spPr>
            <a:xfrm>
              <a:off x="6333089" y="4910766"/>
              <a:ext cx="1008112" cy="413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time</a:t>
              </a:r>
              <a:endParaRPr lang="es-MX" sz="1400" dirty="0"/>
            </a:p>
          </p:txBody>
        </p:sp>
        <p:sp>
          <p:nvSpPr>
            <p:cNvPr id="42" name="41 CuadroTexto"/>
            <p:cNvSpPr txBox="1"/>
            <p:nvPr/>
          </p:nvSpPr>
          <p:spPr>
            <a:xfrm rot="16200000">
              <a:off x="4168598" y="3735706"/>
              <a:ext cx="2904324" cy="41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err="1" smtClean="0"/>
                <a:t>Clock</a:t>
              </a:r>
              <a:r>
                <a:rPr lang="es-MX" sz="1400" dirty="0" smtClean="0"/>
                <a:t> A – </a:t>
              </a:r>
              <a:r>
                <a:rPr lang="es-MX" sz="1400" dirty="0" err="1" smtClean="0"/>
                <a:t>Clock</a:t>
              </a:r>
              <a:r>
                <a:rPr lang="es-MX" sz="1400" dirty="0" smtClean="0"/>
                <a:t> B ± u</a:t>
              </a:r>
              <a:endParaRPr lang="es-MX" sz="1400" dirty="0"/>
            </a:p>
          </p:txBody>
        </p:sp>
      </p:grpSp>
      <p:sp>
        <p:nvSpPr>
          <p:cNvPr id="45" name="44 Forma libre"/>
          <p:cNvSpPr/>
          <p:nvPr/>
        </p:nvSpPr>
        <p:spPr>
          <a:xfrm>
            <a:off x="6660232" y="3933056"/>
            <a:ext cx="1584176" cy="955114"/>
          </a:xfrm>
          <a:custGeom>
            <a:avLst/>
            <a:gdLst>
              <a:gd name="connsiteX0" fmla="*/ 0 w 5286693"/>
              <a:gd name="connsiteY0" fmla="*/ 98463 h 955114"/>
              <a:gd name="connsiteX1" fmla="*/ 95002 w 5286693"/>
              <a:gd name="connsiteY1" fmla="*/ 110339 h 955114"/>
              <a:gd name="connsiteX2" fmla="*/ 154379 w 5286693"/>
              <a:gd name="connsiteY2" fmla="*/ 122214 h 955114"/>
              <a:gd name="connsiteX3" fmla="*/ 201880 w 5286693"/>
              <a:gd name="connsiteY3" fmla="*/ 134089 h 955114"/>
              <a:gd name="connsiteX4" fmla="*/ 273132 w 5286693"/>
              <a:gd name="connsiteY4" fmla="*/ 157840 h 955114"/>
              <a:gd name="connsiteX5" fmla="*/ 320633 w 5286693"/>
              <a:gd name="connsiteY5" fmla="*/ 229092 h 955114"/>
              <a:gd name="connsiteX6" fmla="*/ 391885 w 5286693"/>
              <a:gd name="connsiteY6" fmla="*/ 181591 h 955114"/>
              <a:gd name="connsiteX7" fmla="*/ 451262 w 5286693"/>
              <a:gd name="connsiteY7" fmla="*/ 193466 h 955114"/>
              <a:gd name="connsiteX8" fmla="*/ 486888 w 5286693"/>
              <a:gd name="connsiteY8" fmla="*/ 205341 h 955114"/>
              <a:gd name="connsiteX9" fmla="*/ 581891 w 5286693"/>
              <a:gd name="connsiteY9" fmla="*/ 145965 h 955114"/>
              <a:gd name="connsiteX10" fmla="*/ 653142 w 5286693"/>
              <a:gd name="connsiteY10" fmla="*/ 157840 h 955114"/>
              <a:gd name="connsiteX11" fmla="*/ 676893 w 5286693"/>
              <a:gd name="connsiteY11" fmla="*/ 193466 h 955114"/>
              <a:gd name="connsiteX12" fmla="*/ 712519 w 5286693"/>
              <a:gd name="connsiteY12" fmla="*/ 229092 h 955114"/>
              <a:gd name="connsiteX13" fmla="*/ 771896 w 5286693"/>
              <a:gd name="connsiteY13" fmla="*/ 288469 h 955114"/>
              <a:gd name="connsiteX14" fmla="*/ 831272 w 5286693"/>
              <a:gd name="connsiteY14" fmla="*/ 371596 h 955114"/>
              <a:gd name="connsiteX15" fmla="*/ 902524 w 5286693"/>
              <a:gd name="connsiteY15" fmla="*/ 359721 h 955114"/>
              <a:gd name="connsiteX16" fmla="*/ 938150 w 5286693"/>
              <a:gd name="connsiteY16" fmla="*/ 347845 h 955114"/>
              <a:gd name="connsiteX17" fmla="*/ 973776 w 5286693"/>
              <a:gd name="connsiteY17" fmla="*/ 324095 h 955114"/>
              <a:gd name="connsiteX18" fmla="*/ 1009402 w 5286693"/>
              <a:gd name="connsiteY18" fmla="*/ 335970 h 955114"/>
              <a:gd name="connsiteX19" fmla="*/ 1045028 w 5286693"/>
              <a:gd name="connsiteY19" fmla="*/ 371596 h 955114"/>
              <a:gd name="connsiteX20" fmla="*/ 1092529 w 5286693"/>
              <a:gd name="connsiteY20" fmla="*/ 383471 h 955114"/>
              <a:gd name="connsiteX21" fmla="*/ 1104405 w 5286693"/>
              <a:gd name="connsiteY21" fmla="*/ 347845 h 955114"/>
              <a:gd name="connsiteX22" fmla="*/ 1175657 w 5286693"/>
              <a:gd name="connsiteY22" fmla="*/ 359721 h 955114"/>
              <a:gd name="connsiteX23" fmla="*/ 1211283 w 5286693"/>
              <a:gd name="connsiteY23" fmla="*/ 371596 h 955114"/>
              <a:gd name="connsiteX24" fmla="*/ 1246909 w 5286693"/>
              <a:gd name="connsiteY24" fmla="*/ 359721 h 955114"/>
              <a:gd name="connsiteX25" fmla="*/ 1294410 w 5286693"/>
              <a:gd name="connsiteY25" fmla="*/ 276593 h 955114"/>
              <a:gd name="connsiteX26" fmla="*/ 1341911 w 5286693"/>
              <a:gd name="connsiteY26" fmla="*/ 264718 h 955114"/>
              <a:gd name="connsiteX27" fmla="*/ 1436914 w 5286693"/>
              <a:gd name="connsiteY27" fmla="*/ 240967 h 955114"/>
              <a:gd name="connsiteX28" fmla="*/ 1472540 w 5286693"/>
              <a:gd name="connsiteY28" fmla="*/ 252843 h 955114"/>
              <a:gd name="connsiteX29" fmla="*/ 1579418 w 5286693"/>
              <a:gd name="connsiteY29" fmla="*/ 335970 h 955114"/>
              <a:gd name="connsiteX30" fmla="*/ 1603168 w 5286693"/>
              <a:gd name="connsiteY30" fmla="*/ 371596 h 955114"/>
              <a:gd name="connsiteX31" fmla="*/ 1638794 w 5286693"/>
              <a:gd name="connsiteY31" fmla="*/ 383471 h 955114"/>
              <a:gd name="connsiteX32" fmla="*/ 1721922 w 5286693"/>
              <a:gd name="connsiteY32" fmla="*/ 430973 h 955114"/>
              <a:gd name="connsiteX33" fmla="*/ 1793174 w 5286693"/>
              <a:gd name="connsiteY33" fmla="*/ 466599 h 955114"/>
              <a:gd name="connsiteX34" fmla="*/ 1805049 w 5286693"/>
              <a:gd name="connsiteY34" fmla="*/ 430973 h 955114"/>
              <a:gd name="connsiteX35" fmla="*/ 1852550 w 5286693"/>
              <a:gd name="connsiteY35" fmla="*/ 359721 h 955114"/>
              <a:gd name="connsiteX36" fmla="*/ 1876301 w 5286693"/>
              <a:gd name="connsiteY36" fmla="*/ 288469 h 955114"/>
              <a:gd name="connsiteX37" fmla="*/ 1947553 w 5286693"/>
              <a:gd name="connsiteY37" fmla="*/ 300344 h 955114"/>
              <a:gd name="connsiteX38" fmla="*/ 2042555 w 5286693"/>
              <a:gd name="connsiteY38" fmla="*/ 359721 h 955114"/>
              <a:gd name="connsiteX39" fmla="*/ 2054431 w 5286693"/>
              <a:gd name="connsiteY39" fmla="*/ 324095 h 955114"/>
              <a:gd name="connsiteX40" fmla="*/ 2066306 w 5286693"/>
              <a:gd name="connsiteY40" fmla="*/ 264718 h 955114"/>
              <a:gd name="connsiteX41" fmla="*/ 2137558 w 5286693"/>
              <a:gd name="connsiteY41" fmla="*/ 240967 h 955114"/>
              <a:gd name="connsiteX42" fmla="*/ 2149433 w 5286693"/>
              <a:gd name="connsiteY42" fmla="*/ 193466 h 955114"/>
              <a:gd name="connsiteX43" fmla="*/ 2315688 w 5286693"/>
              <a:gd name="connsiteY43" fmla="*/ 157840 h 955114"/>
              <a:gd name="connsiteX44" fmla="*/ 2410691 w 5286693"/>
              <a:gd name="connsiteY44" fmla="*/ 157840 h 955114"/>
              <a:gd name="connsiteX45" fmla="*/ 2446316 w 5286693"/>
              <a:gd name="connsiteY45" fmla="*/ 110339 h 955114"/>
              <a:gd name="connsiteX46" fmla="*/ 2505693 w 5286693"/>
              <a:gd name="connsiteY46" fmla="*/ 50962 h 955114"/>
              <a:gd name="connsiteX47" fmla="*/ 2529444 w 5286693"/>
              <a:gd name="connsiteY47" fmla="*/ 3461 h 955114"/>
              <a:gd name="connsiteX48" fmla="*/ 2553194 w 5286693"/>
              <a:gd name="connsiteY48" fmla="*/ 39087 h 955114"/>
              <a:gd name="connsiteX49" fmla="*/ 2565070 w 5286693"/>
              <a:gd name="connsiteY49" fmla="*/ 134089 h 955114"/>
              <a:gd name="connsiteX50" fmla="*/ 2576945 w 5286693"/>
              <a:gd name="connsiteY50" fmla="*/ 86588 h 955114"/>
              <a:gd name="connsiteX51" fmla="*/ 2624446 w 5286693"/>
              <a:gd name="connsiteY51" fmla="*/ 98463 h 955114"/>
              <a:gd name="connsiteX52" fmla="*/ 2660072 w 5286693"/>
              <a:gd name="connsiteY52" fmla="*/ 169715 h 955114"/>
              <a:gd name="connsiteX53" fmla="*/ 2683823 w 5286693"/>
              <a:gd name="connsiteY53" fmla="*/ 205341 h 955114"/>
              <a:gd name="connsiteX54" fmla="*/ 2778826 w 5286693"/>
              <a:gd name="connsiteY54" fmla="*/ 217217 h 955114"/>
              <a:gd name="connsiteX55" fmla="*/ 2838202 w 5286693"/>
              <a:gd name="connsiteY55" fmla="*/ 240967 h 955114"/>
              <a:gd name="connsiteX56" fmla="*/ 2909454 w 5286693"/>
              <a:gd name="connsiteY56" fmla="*/ 288469 h 955114"/>
              <a:gd name="connsiteX57" fmla="*/ 3004457 w 5286693"/>
              <a:gd name="connsiteY57" fmla="*/ 276593 h 955114"/>
              <a:gd name="connsiteX58" fmla="*/ 3028207 w 5286693"/>
              <a:gd name="connsiteY58" fmla="*/ 312219 h 955114"/>
              <a:gd name="connsiteX59" fmla="*/ 3075709 w 5286693"/>
              <a:gd name="connsiteY59" fmla="*/ 383471 h 955114"/>
              <a:gd name="connsiteX60" fmla="*/ 3087584 w 5286693"/>
              <a:gd name="connsiteY60" fmla="*/ 430973 h 955114"/>
              <a:gd name="connsiteX61" fmla="*/ 3099459 w 5286693"/>
              <a:gd name="connsiteY61" fmla="*/ 466599 h 955114"/>
              <a:gd name="connsiteX62" fmla="*/ 3230088 w 5286693"/>
              <a:gd name="connsiteY62" fmla="*/ 502225 h 955114"/>
              <a:gd name="connsiteX63" fmla="*/ 3265714 w 5286693"/>
              <a:gd name="connsiteY63" fmla="*/ 537851 h 955114"/>
              <a:gd name="connsiteX64" fmla="*/ 3277589 w 5286693"/>
              <a:gd name="connsiteY64" fmla="*/ 573476 h 955114"/>
              <a:gd name="connsiteX65" fmla="*/ 3360716 w 5286693"/>
              <a:gd name="connsiteY65" fmla="*/ 609102 h 955114"/>
              <a:gd name="connsiteX66" fmla="*/ 3408218 w 5286693"/>
              <a:gd name="connsiteY66" fmla="*/ 656604 h 955114"/>
              <a:gd name="connsiteX67" fmla="*/ 3443844 w 5286693"/>
              <a:gd name="connsiteY67" fmla="*/ 692230 h 955114"/>
              <a:gd name="connsiteX68" fmla="*/ 3503220 w 5286693"/>
              <a:gd name="connsiteY68" fmla="*/ 739731 h 955114"/>
              <a:gd name="connsiteX69" fmla="*/ 3538846 w 5286693"/>
              <a:gd name="connsiteY69" fmla="*/ 715980 h 955114"/>
              <a:gd name="connsiteX70" fmla="*/ 3633849 w 5286693"/>
              <a:gd name="connsiteY70" fmla="*/ 763482 h 955114"/>
              <a:gd name="connsiteX71" fmla="*/ 3669475 w 5286693"/>
              <a:gd name="connsiteY71" fmla="*/ 775357 h 955114"/>
              <a:gd name="connsiteX72" fmla="*/ 3823854 w 5286693"/>
              <a:gd name="connsiteY72" fmla="*/ 787232 h 955114"/>
              <a:gd name="connsiteX73" fmla="*/ 3906981 w 5286693"/>
              <a:gd name="connsiteY73" fmla="*/ 846609 h 955114"/>
              <a:gd name="connsiteX74" fmla="*/ 3918857 w 5286693"/>
              <a:gd name="connsiteY74" fmla="*/ 799108 h 955114"/>
              <a:gd name="connsiteX75" fmla="*/ 3954483 w 5286693"/>
              <a:gd name="connsiteY75" fmla="*/ 810983 h 955114"/>
              <a:gd name="connsiteX76" fmla="*/ 4037610 w 5286693"/>
              <a:gd name="connsiteY76" fmla="*/ 763482 h 955114"/>
              <a:gd name="connsiteX77" fmla="*/ 4251366 w 5286693"/>
              <a:gd name="connsiteY77" fmla="*/ 775357 h 955114"/>
              <a:gd name="connsiteX78" fmla="*/ 4286992 w 5286693"/>
              <a:gd name="connsiteY78" fmla="*/ 751606 h 955114"/>
              <a:gd name="connsiteX79" fmla="*/ 4346368 w 5286693"/>
              <a:gd name="connsiteY79" fmla="*/ 739731 h 955114"/>
              <a:gd name="connsiteX80" fmla="*/ 4405745 w 5286693"/>
              <a:gd name="connsiteY80" fmla="*/ 632853 h 955114"/>
              <a:gd name="connsiteX81" fmla="*/ 4441371 w 5286693"/>
              <a:gd name="connsiteY81" fmla="*/ 609102 h 955114"/>
              <a:gd name="connsiteX82" fmla="*/ 4465122 w 5286693"/>
              <a:gd name="connsiteY82" fmla="*/ 644728 h 955114"/>
              <a:gd name="connsiteX83" fmla="*/ 4667002 w 5286693"/>
              <a:gd name="connsiteY83" fmla="*/ 620978 h 955114"/>
              <a:gd name="connsiteX84" fmla="*/ 4714503 w 5286693"/>
              <a:gd name="connsiteY84" fmla="*/ 644728 h 955114"/>
              <a:gd name="connsiteX85" fmla="*/ 4773880 w 5286693"/>
              <a:gd name="connsiteY85" fmla="*/ 597227 h 955114"/>
              <a:gd name="connsiteX86" fmla="*/ 4785755 w 5286693"/>
              <a:gd name="connsiteY86" fmla="*/ 561601 h 955114"/>
              <a:gd name="connsiteX87" fmla="*/ 4880758 w 5286693"/>
              <a:gd name="connsiteY87" fmla="*/ 502225 h 955114"/>
              <a:gd name="connsiteX88" fmla="*/ 4952010 w 5286693"/>
              <a:gd name="connsiteY88" fmla="*/ 407222 h 955114"/>
              <a:gd name="connsiteX89" fmla="*/ 4999511 w 5286693"/>
              <a:gd name="connsiteY89" fmla="*/ 359721 h 955114"/>
              <a:gd name="connsiteX90" fmla="*/ 5058888 w 5286693"/>
              <a:gd name="connsiteY90" fmla="*/ 371596 h 955114"/>
              <a:gd name="connsiteX91" fmla="*/ 5094514 w 5286693"/>
              <a:gd name="connsiteY91" fmla="*/ 383471 h 955114"/>
              <a:gd name="connsiteX92" fmla="*/ 5213267 w 5286693"/>
              <a:gd name="connsiteY92" fmla="*/ 347845 h 95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286693" h="955114">
                <a:moveTo>
                  <a:pt x="0" y="98463"/>
                </a:moveTo>
                <a:cubicBezTo>
                  <a:pt x="31667" y="102422"/>
                  <a:pt x="65371" y="98486"/>
                  <a:pt x="95002" y="110339"/>
                </a:cubicBezTo>
                <a:cubicBezTo>
                  <a:pt x="159326" y="136069"/>
                  <a:pt x="74221" y="175653"/>
                  <a:pt x="154379" y="122214"/>
                </a:cubicBezTo>
                <a:cubicBezTo>
                  <a:pt x="170213" y="126172"/>
                  <a:pt x="186247" y="129399"/>
                  <a:pt x="201880" y="134089"/>
                </a:cubicBezTo>
                <a:cubicBezTo>
                  <a:pt x="225860" y="141283"/>
                  <a:pt x="273132" y="157840"/>
                  <a:pt x="273132" y="157840"/>
                </a:cubicBezTo>
                <a:cubicBezTo>
                  <a:pt x="278478" y="173879"/>
                  <a:pt x="292040" y="232269"/>
                  <a:pt x="320633" y="229092"/>
                </a:cubicBezTo>
                <a:cubicBezTo>
                  <a:pt x="349003" y="225940"/>
                  <a:pt x="391885" y="181591"/>
                  <a:pt x="391885" y="181591"/>
                </a:cubicBezTo>
                <a:cubicBezTo>
                  <a:pt x="411677" y="185549"/>
                  <a:pt x="431680" y="188571"/>
                  <a:pt x="451262" y="193466"/>
                </a:cubicBezTo>
                <a:cubicBezTo>
                  <a:pt x="463406" y="196502"/>
                  <a:pt x="474496" y="207111"/>
                  <a:pt x="486888" y="205341"/>
                </a:cubicBezTo>
                <a:cubicBezTo>
                  <a:pt x="513737" y="201506"/>
                  <a:pt x="563110" y="160051"/>
                  <a:pt x="581891" y="145965"/>
                </a:cubicBezTo>
                <a:cubicBezTo>
                  <a:pt x="605641" y="149923"/>
                  <a:pt x="631606" y="147072"/>
                  <a:pt x="653142" y="157840"/>
                </a:cubicBezTo>
                <a:cubicBezTo>
                  <a:pt x="665908" y="164223"/>
                  <a:pt x="667756" y="182502"/>
                  <a:pt x="676893" y="193466"/>
                </a:cubicBezTo>
                <a:cubicBezTo>
                  <a:pt x="687644" y="206368"/>
                  <a:pt x="701768" y="216190"/>
                  <a:pt x="712519" y="229092"/>
                </a:cubicBezTo>
                <a:cubicBezTo>
                  <a:pt x="762000" y="288469"/>
                  <a:pt x="706582" y="244926"/>
                  <a:pt x="771896" y="288469"/>
                </a:cubicBezTo>
                <a:cubicBezTo>
                  <a:pt x="779313" y="299594"/>
                  <a:pt x="824958" y="369491"/>
                  <a:pt x="831272" y="371596"/>
                </a:cubicBezTo>
                <a:cubicBezTo>
                  <a:pt x="854115" y="379210"/>
                  <a:pt x="878773" y="363679"/>
                  <a:pt x="902524" y="359721"/>
                </a:cubicBezTo>
                <a:cubicBezTo>
                  <a:pt x="914399" y="355762"/>
                  <a:pt x="926954" y="353443"/>
                  <a:pt x="938150" y="347845"/>
                </a:cubicBezTo>
                <a:cubicBezTo>
                  <a:pt x="950915" y="341462"/>
                  <a:pt x="959698" y="326441"/>
                  <a:pt x="973776" y="324095"/>
                </a:cubicBezTo>
                <a:cubicBezTo>
                  <a:pt x="986123" y="322037"/>
                  <a:pt x="997527" y="332012"/>
                  <a:pt x="1009402" y="335970"/>
                </a:cubicBezTo>
                <a:cubicBezTo>
                  <a:pt x="1021277" y="347845"/>
                  <a:pt x="1035712" y="357622"/>
                  <a:pt x="1045028" y="371596"/>
                </a:cubicBezTo>
                <a:cubicBezTo>
                  <a:pt x="1072762" y="413198"/>
                  <a:pt x="1033551" y="422790"/>
                  <a:pt x="1092529" y="383471"/>
                </a:cubicBezTo>
                <a:cubicBezTo>
                  <a:pt x="1096488" y="371596"/>
                  <a:pt x="1095554" y="356696"/>
                  <a:pt x="1104405" y="347845"/>
                </a:cubicBezTo>
                <a:cubicBezTo>
                  <a:pt x="1136207" y="316044"/>
                  <a:pt x="1149414" y="346600"/>
                  <a:pt x="1175657" y="359721"/>
                </a:cubicBezTo>
                <a:cubicBezTo>
                  <a:pt x="1186853" y="365319"/>
                  <a:pt x="1199408" y="367638"/>
                  <a:pt x="1211283" y="371596"/>
                </a:cubicBezTo>
                <a:cubicBezTo>
                  <a:pt x="1223158" y="367638"/>
                  <a:pt x="1238058" y="368572"/>
                  <a:pt x="1246909" y="359721"/>
                </a:cubicBezTo>
                <a:cubicBezTo>
                  <a:pt x="1263350" y="343280"/>
                  <a:pt x="1271878" y="291614"/>
                  <a:pt x="1294410" y="276593"/>
                </a:cubicBezTo>
                <a:cubicBezTo>
                  <a:pt x="1307990" y="267540"/>
                  <a:pt x="1325979" y="268258"/>
                  <a:pt x="1341911" y="264718"/>
                </a:cubicBezTo>
                <a:cubicBezTo>
                  <a:pt x="1427890" y="245612"/>
                  <a:pt x="1373254" y="262188"/>
                  <a:pt x="1436914" y="240967"/>
                </a:cubicBezTo>
                <a:cubicBezTo>
                  <a:pt x="1448789" y="244926"/>
                  <a:pt x="1461598" y="246764"/>
                  <a:pt x="1472540" y="252843"/>
                </a:cubicBezTo>
                <a:cubicBezTo>
                  <a:pt x="1513632" y="275672"/>
                  <a:pt x="1549574" y="300156"/>
                  <a:pt x="1579418" y="335970"/>
                </a:cubicBezTo>
                <a:cubicBezTo>
                  <a:pt x="1588555" y="346934"/>
                  <a:pt x="1592023" y="362680"/>
                  <a:pt x="1603168" y="371596"/>
                </a:cubicBezTo>
                <a:cubicBezTo>
                  <a:pt x="1612943" y="379416"/>
                  <a:pt x="1627288" y="378540"/>
                  <a:pt x="1638794" y="383471"/>
                </a:cubicBezTo>
                <a:cubicBezTo>
                  <a:pt x="1680981" y="401551"/>
                  <a:pt x="1686143" y="407120"/>
                  <a:pt x="1721922" y="430973"/>
                </a:cubicBezTo>
                <a:cubicBezTo>
                  <a:pt x="1739192" y="465513"/>
                  <a:pt x="1741202" y="508176"/>
                  <a:pt x="1793174" y="466599"/>
                </a:cubicBezTo>
                <a:cubicBezTo>
                  <a:pt x="1802949" y="458779"/>
                  <a:pt x="1798970" y="441915"/>
                  <a:pt x="1805049" y="430973"/>
                </a:cubicBezTo>
                <a:cubicBezTo>
                  <a:pt x="1818911" y="406020"/>
                  <a:pt x="1836716" y="383472"/>
                  <a:pt x="1852550" y="359721"/>
                </a:cubicBezTo>
                <a:cubicBezTo>
                  <a:pt x="1866437" y="338890"/>
                  <a:pt x="1876301" y="288469"/>
                  <a:pt x="1876301" y="288469"/>
                </a:cubicBezTo>
                <a:cubicBezTo>
                  <a:pt x="1900052" y="292427"/>
                  <a:pt x="1924924" y="292115"/>
                  <a:pt x="1947553" y="300344"/>
                </a:cubicBezTo>
                <a:cubicBezTo>
                  <a:pt x="1963308" y="306073"/>
                  <a:pt x="2022265" y="346194"/>
                  <a:pt x="2042555" y="359721"/>
                </a:cubicBezTo>
                <a:cubicBezTo>
                  <a:pt x="2046514" y="347846"/>
                  <a:pt x="2051395" y="336239"/>
                  <a:pt x="2054431" y="324095"/>
                </a:cubicBezTo>
                <a:cubicBezTo>
                  <a:pt x="2059326" y="304513"/>
                  <a:pt x="2052034" y="278991"/>
                  <a:pt x="2066306" y="264718"/>
                </a:cubicBezTo>
                <a:cubicBezTo>
                  <a:pt x="2084009" y="247015"/>
                  <a:pt x="2137558" y="240967"/>
                  <a:pt x="2137558" y="240967"/>
                </a:cubicBezTo>
                <a:cubicBezTo>
                  <a:pt x="2141516" y="225133"/>
                  <a:pt x="2140380" y="207046"/>
                  <a:pt x="2149433" y="193466"/>
                </a:cubicBezTo>
                <a:cubicBezTo>
                  <a:pt x="2178855" y="149333"/>
                  <a:pt x="2301296" y="159148"/>
                  <a:pt x="2315688" y="157840"/>
                </a:cubicBezTo>
                <a:cubicBezTo>
                  <a:pt x="2412113" y="61415"/>
                  <a:pt x="2275783" y="174703"/>
                  <a:pt x="2410691" y="157840"/>
                </a:cubicBezTo>
                <a:cubicBezTo>
                  <a:pt x="2430330" y="155385"/>
                  <a:pt x="2434812" y="126444"/>
                  <a:pt x="2446316" y="110339"/>
                </a:cubicBezTo>
                <a:cubicBezTo>
                  <a:pt x="2482301" y="59960"/>
                  <a:pt x="2453875" y="85508"/>
                  <a:pt x="2505693" y="50962"/>
                </a:cubicBezTo>
                <a:cubicBezTo>
                  <a:pt x="2513610" y="35128"/>
                  <a:pt x="2512270" y="7754"/>
                  <a:pt x="2529444" y="3461"/>
                </a:cubicBezTo>
                <a:cubicBezTo>
                  <a:pt x="2543290" y="0"/>
                  <a:pt x="2549439" y="25318"/>
                  <a:pt x="2553194" y="39087"/>
                </a:cubicBezTo>
                <a:cubicBezTo>
                  <a:pt x="2561591" y="69876"/>
                  <a:pt x="2561111" y="102422"/>
                  <a:pt x="2565070" y="134089"/>
                </a:cubicBezTo>
                <a:cubicBezTo>
                  <a:pt x="2569028" y="118255"/>
                  <a:pt x="2567892" y="100168"/>
                  <a:pt x="2576945" y="86588"/>
                </a:cubicBezTo>
                <a:cubicBezTo>
                  <a:pt x="2616492" y="27268"/>
                  <a:pt x="2613753" y="74405"/>
                  <a:pt x="2624446" y="98463"/>
                </a:cubicBezTo>
                <a:cubicBezTo>
                  <a:pt x="2635231" y="122728"/>
                  <a:pt x="2647176" y="146503"/>
                  <a:pt x="2660072" y="169715"/>
                </a:cubicBezTo>
                <a:cubicBezTo>
                  <a:pt x="2667003" y="182191"/>
                  <a:pt x="2670571" y="200040"/>
                  <a:pt x="2683823" y="205341"/>
                </a:cubicBezTo>
                <a:cubicBezTo>
                  <a:pt x="2713454" y="217194"/>
                  <a:pt x="2747158" y="213258"/>
                  <a:pt x="2778826" y="217217"/>
                </a:cubicBezTo>
                <a:cubicBezTo>
                  <a:pt x="2798618" y="225134"/>
                  <a:pt x="2819488" y="230759"/>
                  <a:pt x="2838202" y="240967"/>
                </a:cubicBezTo>
                <a:cubicBezTo>
                  <a:pt x="2863261" y="254636"/>
                  <a:pt x="2909454" y="288469"/>
                  <a:pt x="2909454" y="288469"/>
                </a:cubicBezTo>
                <a:cubicBezTo>
                  <a:pt x="2946499" y="269946"/>
                  <a:pt x="2962880" y="248875"/>
                  <a:pt x="3004457" y="276593"/>
                </a:cubicBezTo>
                <a:cubicBezTo>
                  <a:pt x="3016332" y="284510"/>
                  <a:pt x="3020290" y="300344"/>
                  <a:pt x="3028207" y="312219"/>
                </a:cubicBezTo>
                <a:cubicBezTo>
                  <a:pt x="3062304" y="448600"/>
                  <a:pt x="3010099" y="285055"/>
                  <a:pt x="3075709" y="383471"/>
                </a:cubicBezTo>
                <a:cubicBezTo>
                  <a:pt x="3084762" y="397051"/>
                  <a:pt x="3083100" y="415280"/>
                  <a:pt x="3087584" y="430973"/>
                </a:cubicBezTo>
                <a:cubicBezTo>
                  <a:pt x="3091023" y="443009"/>
                  <a:pt x="3089273" y="459323"/>
                  <a:pt x="3099459" y="466599"/>
                </a:cubicBezTo>
                <a:cubicBezTo>
                  <a:pt x="3122893" y="483338"/>
                  <a:pt x="3200152" y="496238"/>
                  <a:pt x="3230088" y="502225"/>
                </a:cubicBezTo>
                <a:cubicBezTo>
                  <a:pt x="3241963" y="514100"/>
                  <a:pt x="3256398" y="523877"/>
                  <a:pt x="3265714" y="537851"/>
                </a:cubicBezTo>
                <a:cubicBezTo>
                  <a:pt x="3272657" y="548266"/>
                  <a:pt x="3269769" y="563702"/>
                  <a:pt x="3277589" y="573476"/>
                </a:cubicBezTo>
                <a:cubicBezTo>
                  <a:pt x="3298092" y="599105"/>
                  <a:pt x="3332191" y="601971"/>
                  <a:pt x="3360716" y="609102"/>
                </a:cubicBezTo>
                <a:cubicBezTo>
                  <a:pt x="3383337" y="676961"/>
                  <a:pt x="3353930" y="620412"/>
                  <a:pt x="3408218" y="656604"/>
                </a:cubicBezTo>
                <a:cubicBezTo>
                  <a:pt x="3422192" y="665920"/>
                  <a:pt x="3431205" y="681171"/>
                  <a:pt x="3443844" y="692230"/>
                </a:cubicBezTo>
                <a:cubicBezTo>
                  <a:pt x="3462919" y="708921"/>
                  <a:pt x="3483428" y="723897"/>
                  <a:pt x="3503220" y="739731"/>
                </a:cubicBezTo>
                <a:cubicBezTo>
                  <a:pt x="3515095" y="731814"/>
                  <a:pt x="3524717" y="717998"/>
                  <a:pt x="3538846" y="715980"/>
                </a:cubicBezTo>
                <a:cubicBezTo>
                  <a:pt x="3581347" y="709909"/>
                  <a:pt x="3602640" y="745648"/>
                  <a:pt x="3633849" y="763482"/>
                </a:cubicBezTo>
                <a:cubicBezTo>
                  <a:pt x="3644717" y="769692"/>
                  <a:pt x="3657054" y="773804"/>
                  <a:pt x="3669475" y="775357"/>
                </a:cubicBezTo>
                <a:cubicBezTo>
                  <a:pt x="3720688" y="781758"/>
                  <a:pt x="3772394" y="783274"/>
                  <a:pt x="3823854" y="787232"/>
                </a:cubicBezTo>
                <a:cubicBezTo>
                  <a:pt x="3884422" y="908369"/>
                  <a:pt x="3870813" y="955114"/>
                  <a:pt x="3906981" y="846609"/>
                </a:cubicBezTo>
                <a:cubicBezTo>
                  <a:pt x="3912142" y="831126"/>
                  <a:pt x="3914898" y="814942"/>
                  <a:pt x="3918857" y="799108"/>
                </a:cubicBezTo>
                <a:cubicBezTo>
                  <a:pt x="3930732" y="803066"/>
                  <a:pt x="3942091" y="812753"/>
                  <a:pt x="3954483" y="810983"/>
                </a:cubicBezTo>
                <a:cubicBezTo>
                  <a:pt x="3973656" y="808244"/>
                  <a:pt x="4020385" y="774965"/>
                  <a:pt x="4037610" y="763482"/>
                </a:cubicBezTo>
                <a:cubicBezTo>
                  <a:pt x="4203865" y="791190"/>
                  <a:pt x="4132613" y="795149"/>
                  <a:pt x="4251366" y="775357"/>
                </a:cubicBezTo>
                <a:cubicBezTo>
                  <a:pt x="4263241" y="767440"/>
                  <a:pt x="4273628" y="756617"/>
                  <a:pt x="4286992" y="751606"/>
                </a:cubicBezTo>
                <a:cubicBezTo>
                  <a:pt x="4305891" y="744519"/>
                  <a:pt x="4332096" y="754003"/>
                  <a:pt x="4346368" y="739731"/>
                </a:cubicBezTo>
                <a:cubicBezTo>
                  <a:pt x="4375186" y="710913"/>
                  <a:pt x="4381774" y="665813"/>
                  <a:pt x="4405745" y="632853"/>
                </a:cubicBezTo>
                <a:cubicBezTo>
                  <a:pt x="4414140" y="621310"/>
                  <a:pt x="4429496" y="617019"/>
                  <a:pt x="4441371" y="609102"/>
                </a:cubicBezTo>
                <a:cubicBezTo>
                  <a:pt x="4449288" y="620977"/>
                  <a:pt x="4451016" y="642558"/>
                  <a:pt x="4465122" y="644728"/>
                </a:cubicBezTo>
                <a:cubicBezTo>
                  <a:pt x="4501665" y="650350"/>
                  <a:pt x="4617642" y="629204"/>
                  <a:pt x="4667002" y="620978"/>
                </a:cubicBezTo>
                <a:cubicBezTo>
                  <a:pt x="4796678" y="534526"/>
                  <a:pt x="4607147" y="644728"/>
                  <a:pt x="4714503" y="644728"/>
                </a:cubicBezTo>
                <a:cubicBezTo>
                  <a:pt x="4739849" y="644728"/>
                  <a:pt x="4754088" y="613061"/>
                  <a:pt x="4773880" y="597227"/>
                </a:cubicBezTo>
                <a:cubicBezTo>
                  <a:pt x="4777838" y="585352"/>
                  <a:pt x="4777741" y="571217"/>
                  <a:pt x="4785755" y="561601"/>
                </a:cubicBezTo>
                <a:cubicBezTo>
                  <a:pt x="4807778" y="535174"/>
                  <a:pt x="4851010" y="517099"/>
                  <a:pt x="4880758" y="502225"/>
                </a:cubicBezTo>
                <a:cubicBezTo>
                  <a:pt x="4975650" y="407333"/>
                  <a:pt x="4848722" y="540022"/>
                  <a:pt x="4952010" y="407222"/>
                </a:cubicBezTo>
                <a:cubicBezTo>
                  <a:pt x="4965757" y="389547"/>
                  <a:pt x="4983677" y="375555"/>
                  <a:pt x="4999511" y="359721"/>
                </a:cubicBezTo>
                <a:cubicBezTo>
                  <a:pt x="5019303" y="363679"/>
                  <a:pt x="5039306" y="366701"/>
                  <a:pt x="5058888" y="371596"/>
                </a:cubicBezTo>
                <a:cubicBezTo>
                  <a:pt x="5071032" y="374632"/>
                  <a:pt x="5082294" y="386186"/>
                  <a:pt x="5094514" y="383471"/>
                </a:cubicBezTo>
                <a:cubicBezTo>
                  <a:pt x="5286693" y="340764"/>
                  <a:pt x="5075550" y="347845"/>
                  <a:pt x="5213267" y="34784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CuadroTexto"/>
          <p:cNvSpPr txBox="1"/>
          <p:nvPr/>
        </p:nvSpPr>
        <p:spPr>
          <a:xfrm>
            <a:off x="1115616" y="587727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(Clock A – S) – (Clock B – S) = (Clock A – Clock B) + (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SA</a:t>
            </a:r>
            <a:r>
              <a:rPr lang="en-US" dirty="0" smtClean="0"/>
              <a:t> –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SB</a:t>
            </a:r>
            <a:r>
              <a:rPr lang="en-US" dirty="0" smtClean="0"/>
              <a:t>)</a:t>
            </a:r>
          </a:p>
          <a:p>
            <a:endParaRPr lang="es-MX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3096339" cy="23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28 Grupo"/>
          <p:cNvGrpSpPr/>
          <p:nvPr/>
        </p:nvGrpSpPr>
        <p:grpSpPr>
          <a:xfrm>
            <a:off x="3419872" y="3429000"/>
            <a:ext cx="2058404" cy="2174652"/>
            <a:chOff x="5336758" y="4509120"/>
            <a:chExt cx="2835642" cy="2516380"/>
          </a:xfrm>
        </p:grpSpPr>
        <p:sp>
          <p:nvSpPr>
            <p:cNvPr id="32" name="29 Forma libre"/>
            <p:cNvSpPr/>
            <p:nvPr/>
          </p:nvSpPr>
          <p:spPr>
            <a:xfrm>
              <a:off x="6012161" y="5204320"/>
              <a:ext cx="1873220" cy="1108452"/>
            </a:xfrm>
            <a:custGeom>
              <a:avLst/>
              <a:gdLst>
                <a:gd name="connsiteX0" fmla="*/ 0 w 4061361"/>
                <a:gd name="connsiteY0" fmla="*/ 0 h 939556"/>
                <a:gd name="connsiteX1" fmla="*/ 71252 w 4061361"/>
                <a:gd name="connsiteY1" fmla="*/ 35626 h 939556"/>
                <a:gd name="connsiteX2" fmla="*/ 213756 w 4061361"/>
                <a:gd name="connsiteY2" fmla="*/ 71252 h 939556"/>
                <a:gd name="connsiteX3" fmla="*/ 225631 w 4061361"/>
                <a:gd name="connsiteY3" fmla="*/ 106878 h 939556"/>
                <a:gd name="connsiteX4" fmla="*/ 261257 w 4061361"/>
                <a:gd name="connsiteY4" fmla="*/ 95002 h 939556"/>
                <a:gd name="connsiteX5" fmla="*/ 320634 w 4061361"/>
                <a:gd name="connsiteY5" fmla="*/ 106878 h 939556"/>
                <a:gd name="connsiteX6" fmla="*/ 427511 w 4061361"/>
                <a:gd name="connsiteY6" fmla="*/ 166254 h 939556"/>
                <a:gd name="connsiteX7" fmla="*/ 463137 w 4061361"/>
                <a:gd name="connsiteY7" fmla="*/ 190005 h 939556"/>
                <a:gd name="connsiteX8" fmla="*/ 510639 w 4061361"/>
                <a:gd name="connsiteY8" fmla="*/ 178130 h 939556"/>
                <a:gd name="connsiteX9" fmla="*/ 546265 w 4061361"/>
                <a:gd name="connsiteY9" fmla="*/ 190005 h 939556"/>
                <a:gd name="connsiteX10" fmla="*/ 593766 w 4061361"/>
                <a:gd name="connsiteY10" fmla="*/ 261257 h 939556"/>
                <a:gd name="connsiteX11" fmla="*/ 617517 w 4061361"/>
                <a:gd name="connsiteY11" fmla="*/ 296883 h 939556"/>
                <a:gd name="connsiteX12" fmla="*/ 688769 w 4061361"/>
                <a:gd name="connsiteY12" fmla="*/ 332509 h 939556"/>
                <a:gd name="connsiteX13" fmla="*/ 760021 w 4061361"/>
                <a:gd name="connsiteY13" fmla="*/ 296883 h 939556"/>
                <a:gd name="connsiteX14" fmla="*/ 795647 w 4061361"/>
                <a:gd name="connsiteY14" fmla="*/ 285008 h 939556"/>
                <a:gd name="connsiteX15" fmla="*/ 807522 w 4061361"/>
                <a:gd name="connsiteY15" fmla="*/ 320634 h 939556"/>
                <a:gd name="connsiteX16" fmla="*/ 831273 w 4061361"/>
                <a:gd name="connsiteY16" fmla="*/ 380010 h 939556"/>
                <a:gd name="connsiteX17" fmla="*/ 855023 w 4061361"/>
                <a:gd name="connsiteY17" fmla="*/ 415636 h 939556"/>
                <a:gd name="connsiteX18" fmla="*/ 866899 w 4061361"/>
                <a:gd name="connsiteY18" fmla="*/ 451262 h 939556"/>
                <a:gd name="connsiteX19" fmla="*/ 890649 w 4061361"/>
                <a:gd name="connsiteY19" fmla="*/ 486888 h 939556"/>
                <a:gd name="connsiteX20" fmla="*/ 938150 w 4061361"/>
                <a:gd name="connsiteY20" fmla="*/ 593766 h 939556"/>
                <a:gd name="connsiteX21" fmla="*/ 1021278 w 4061361"/>
                <a:gd name="connsiteY21" fmla="*/ 522514 h 939556"/>
                <a:gd name="connsiteX22" fmla="*/ 1045028 w 4061361"/>
                <a:gd name="connsiteY22" fmla="*/ 475013 h 939556"/>
                <a:gd name="connsiteX23" fmla="*/ 1092530 w 4061361"/>
                <a:gd name="connsiteY23" fmla="*/ 463137 h 939556"/>
                <a:gd name="connsiteX24" fmla="*/ 1235034 w 4061361"/>
                <a:gd name="connsiteY24" fmla="*/ 439387 h 939556"/>
                <a:gd name="connsiteX25" fmla="*/ 1270660 w 4061361"/>
                <a:gd name="connsiteY25" fmla="*/ 415636 h 939556"/>
                <a:gd name="connsiteX26" fmla="*/ 1306286 w 4061361"/>
                <a:gd name="connsiteY26" fmla="*/ 463137 h 939556"/>
                <a:gd name="connsiteX27" fmla="*/ 1341911 w 4061361"/>
                <a:gd name="connsiteY27" fmla="*/ 403761 h 939556"/>
                <a:gd name="connsiteX28" fmla="*/ 1389413 w 4061361"/>
                <a:gd name="connsiteY28" fmla="*/ 391886 h 939556"/>
                <a:gd name="connsiteX29" fmla="*/ 1425039 w 4061361"/>
                <a:gd name="connsiteY29" fmla="*/ 403761 h 939556"/>
                <a:gd name="connsiteX30" fmla="*/ 1436914 w 4061361"/>
                <a:gd name="connsiteY30" fmla="*/ 439387 h 939556"/>
                <a:gd name="connsiteX31" fmla="*/ 1484415 w 4061361"/>
                <a:gd name="connsiteY31" fmla="*/ 522514 h 939556"/>
                <a:gd name="connsiteX32" fmla="*/ 1543792 w 4061361"/>
                <a:gd name="connsiteY32" fmla="*/ 617517 h 939556"/>
                <a:gd name="connsiteX33" fmla="*/ 1555667 w 4061361"/>
                <a:gd name="connsiteY33" fmla="*/ 653143 h 939556"/>
                <a:gd name="connsiteX34" fmla="*/ 1579418 w 4061361"/>
                <a:gd name="connsiteY34" fmla="*/ 700644 h 939556"/>
                <a:gd name="connsiteX35" fmla="*/ 1615044 w 4061361"/>
                <a:gd name="connsiteY35" fmla="*/ 795647 h 939556"/>
                <a:gd name="connsiteX36" fmla="*/ 1674421 w 4061361"/>
                <a:gd name="connsiteY36" fmla="*/ 748145 h 939556"/>
                <a:gd name="connsiteX37" fmla="*/ 1698171 w 4061361"/>
                <a:gd name="connsiteY37" fmla="*/ 700644 h 939556"/>
                <a:gd name="connsiteX38" fmla="*/ 1745673 w 4061361"/>
                <a:gd name="connsiteY38" fmla="*/ 653143 h 939556"/>
                <a:gd name="connsiteX39" fmla="*/ 1769423 w 4061361"/>
                <a:gd name="connsiteY39" fmla="*/ 617517 h 939556"/>
                <a:gd name="connsiteX40" fmla="*/ 1852550 w 4061361"/>
                <a:gd name="connsiteY40" fmla="*/ 558140 h 939556"/>
                <a:gd name="connsiteX41" fmla="*/ 1888176 w 4061361"/>
                <a:gd name="connsiteY41" fmla="*/ 593766 h 939556"/>
                <a:gd name="connsiteX42" fmla="*/ 1935678 w 4061361"/>
                <a:gd name="connsiteY42" fmla="*/ 605641 h 939556"/>
                <a:gd name="connsiteX43" fmla="*/ 2208810 w 4061361"/>
                <a:gd name="connsiteY43" fmla="*/ 581891 h 939556"/>
                <a:gd name="connsiteX44" fmla="*/ 2256311 w 4061361"/>
                <a:gd name="connsiteY44" fmla="*/ 593766 h 939556"/>
                <a:gd name="connsiteX45" fmla="*/ 2280062 w 4061361"/>
                <a:gd name="connsiteY45" fmla="*/ 641267 h 939556"/>
                <a:gd name="connsiteX46" fmla="*/ 2315688 w 4061361"/>
                <a:gd name="connsiteY46" fmla="*/ 665018 h 939556"/>
                <a:gd name="connsiteX47" fmla="*/ 2422566 w 4061361"/>
                <a:gd name="connsiteY47" fmla="*/ 641267 h 939556"/>
                <a:gd name="connsiteX48" fmla="*/ 2458192 w 4061361"/>
                <a:gd name="connsiteY48" fmla="*/ 629392 h 939556"/>
                <a:gd name="connsiteX49" fmla="*/ 2588821 w 4061361"/>
                <a:gd name="connsiteY49" fmla="*/ 700644 h 939556"/>
                <a:gd name="connsiteX50" fmla="*/ 2648197 w 4061361"/>
                <a:gd name="connsiteY50" fmla="*/ 795647 h 939556"/>
                <a:gd name="connsiteX51" fmla="*/ 2660073 w 4061361"/>
                <a:gd name="connsiteY51" fmla="*/ 831273 h 939556"/>
                <a:gd name="connsiteX52" fmla="*/ 2671948 w 4061361"/>
                <a:gd name="connsiteY52" fmla="*/ 926275 h 939556"/>
                <a:gd name="connsiteX53" fmla="*/ 2719449 w 4061361"/>
                <a:gd name="connsiteY53" fmla="*/ 914400 h 939556"/>
                <a:gd name="connsiteX54" fmla="*/ 2790701 w 4061361"/>
                <a:gd name="connsiteY54" fmla="*/ 902524 h 939556"/>
                <a:gd name="connsiteX55" fmla="*/ 2802576 w 4061361"/>
                <a:gd name="connsiteY55" fmla="*/ 866899 h 939556"/>
                <a:gd name="connsiteX56" fmla="*/ 2850078 w 4061361"/>
                <a:gd name="connsiteY56" fmla="*/ 831273 h 939556"/>
                <a:gd name="connsiteX57" fmla="*/ 2885704 w 4061361"/>
                <a:gd name="connsiteY57" fmla="*/ 795647 h 939556"/>
                <a:gd name="connsiteX58" fmla="*/ 2897579 w 4061361"/>
                <a:gd name="connsiteY58" fmla="*/ 760021 h 939556"/>
                <a:gd name="connsiteX59" fmla="*/ 2909454 w 4061361"/>
                <a:gd name="connsiteY59" fmla="*/ 688769 h 939556"/>
                <a:gd name="connsiteX60" fmla="*/ 2956956 w 4061361"/>
                <a:gd name="connsiteY60" fmla="*/ 700644 h 939556"/>
                <a:gd name="connsiteX61" fmla="*/ 3028208 w 4061361"/>
                <a:gd name="connsiteY61" fmla="*/ 688769 h 939556"/>
                <a:gd name="connsiteX62" fmla="*/ 3087584 w 4061361"/>
                <a:gd name="connsiteY62" fmla="*/ 700644 h 939556"/>
                <a:gd name="connsiteX63" fmla="*/ 3146961 w 4061361"/>
                <a:gd name="connsiteY63" fmla="*/ 748145 h 939556"/>
                <a:gd name="connsiteX64" fmla="*/ 3182587 w 4061361"/>
                <a:gd name="connsiteY64" fmla="*/ 783771 h 939556"/>
                <a:gd name="connsiteX65" fmla="*/ 3218213 w 4061361"/>
                <a:gd name="connsiteY65" fmla="*/ 795647 h 939556"/>
                <a:gd name="connsiteX66" fmla="*/ 3420093 w 4061361"/>
                <a:gd name="connsiteY66" fmla="*/ 760021 h 939556"/>
                <a:gd name="connsiteX67" fmla="*/ 3503221 w 4061361"/>
                <a:gd name="connsiteY67" fmla="*/ 783771 h 939556"/>
                <a:gd name="connsiteX68" fmla="*/ 3491345 w 4061361"/>
                <a:gd name="connsiteY68" fmla="*/ 748145 h 939556"/>
                <a:gd name="connsiteX69" fmla="*/ 3598223 w 4061361"/>
                <a:gd name="connsiteY69" fmla="*/ 665018 h 939556"/>
                <a:gd name="connsiteX70" fmla="*/ 3693226 w 4061361"/>
                <a:gd name="connsiteY70" fmla="*/ 641267 h 939556"/>
                <a:gd name="connsiteX71" fmla="*/ 3728852 w 4061361"/>
                <a:gd name="connsiteY71" fmla="*/ 629392 h 939556"/>
                <a:gd name="connsiteX72" fmla="*/ 3776353 w 4061361"/>
                <a:gd name="connsiteY72" fmla="*/ 593766 h 939556"/>
                <a:gd name="connsiteX73" fmla="*/ 3811979 w 4061361"/>
                <a:gd name="connsiteY73" fmla="*/ 581891 h 939556"/>
                <a:gd name="connsiteX74" fmla="*/ 3918857 w 4061361"/>
                <a:gd name="connsiteY74" fmla="*/ 593766 h 939556"/>
                <a:gd name="connsiteX75" fmla="*/ 3942608 w 4061361"/>
                <a:gd name="connsiteY75" fmla="*/ 629392 h 939556"/>
                <a:gd name="connsiteX76" fmla="*/ 4013860 w 4061361"/>
                <a:gd name="connsiteY76" fmla="*/ 653143 h 939556"/>
                <a:gd name="connsiteX77" fmla="*/ 4061361 w 4061361"/>
                <a:gd name="connsiteY77" fmla="*/ 581891 h 93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061361" h="939556">
                  <a:moveTo>
                    <a:pt x="0" y="0"/>
                  </a:moveTo>
                  <a:cubicBezTo>
                    <a:pt x="23751" y="11875"/>
                    <a:pt x="45595" y="28784"/>
                    <a:pt x="71252" y="35626"/>
                  </a:cubicBezTo>
                  <a:cubicBezTo>
                    <a:pt x="239394" y="80464"/>
                    <a:pt x="129560" y="15120"/>
                    <a:pt x="213756" y="71252"/>
                  </a:cubicBezTo>
                  <a:cubicBezTo>
                    <a:pt x="217714" y="83127"/>
                    <a:pt x="214435" y="101280"/>
                    <a:pt x="225631" y="106878"/>
                  </a:cubicBezTo>
                  <a:cubicBezTo>
                    <a:pt x="236827" y="112476"/>
                    <a:pt x="248739" y="95002"/>
                    <a:pt x="261257" y="95002"/>
                  </a:cubicBezTo>
                  <a:cubicBezTo>
                    <a:pt x="281441" y="95002"/>
                    <a:pt x="300842" y="102919"/>
                    <a:pt x="320634" y="106878"/>
                  </a:cubicBezTo>
                  <a:cubicBezTo>
                    <a:pt x="402301" y="161322"/>
                    <a:pt x="364806" y="145352"/>
                    <a:pt x="427511" y="166254"/>
                  </a:cubicBezTo>
                  <a:cubicBezTo>
                    <a:pt x="439386" y="174171"/>
                    <a:pt x="449008" y="187986"/>
                    <a:pt x="463137" y="190005"/>
                  </a:cubicBezTo>
                  <a:cubicBezTo>
                    <a:pt x="479294" y="192313"/>
                    <a:pt x="494318" y="178130"/>
                    <a:pt x="510639" y="178130"/>
                  </a:cubicBezTo>
                  <a:cubicBezTo>
                    <a:pt x="523157" y="178130"/>
                    <a:pt x="534390" y="186047"/>
                    <a:pt x="546265" y="190005"/>
                  </a:cubicBezTo>
                  <a:cubicBezTo>
                    <a:pt x="567134" y="252613"/>
                    <a:pt x="544347" y="201955"/>
                    <a:pt x="593766" y="261257"/>
                  </a:cubicBezTo>
                  <a:cubicBezTo>
                    <a:pt x="602903" y="272221"/>
                    <a:pt x="607425" y="286791"/>
                    <a:pt x="617517" y="296883"/>
                  </a:cubicBezTo>
                  <a:cubicBezTo>
                    <a:pt x="640539" y="319905"/>
                    <a:pt x="659792" y="322850"/>
                    <a:pt x="688769" y="332509"/>
                  </a:cubicBezTo>
                  <a:cubicBezTo>
                    <a:pt x="712520" y="320634"/>
                    <a:pt x="735756" y="307668"/>
                    <a:pt x="760021" y="296883"/>
                  </a:cubicBezTo>
                  <a:cubicBezTo>
                    <a:pt x="771460" y="291799"/>
                    <a:pt x="784451" y="279410"/>
                    <a:pt x="795647" y="285008"/>
                  </a:cubicBezTo>
                  <a:cubicBezTo>
                    <a:pt x="806843" y="290606"/>
                    <a:pt x="803127" y="308913"/>
                    <a:pt x="807522" y="320634"/>
                  </a:cubicBezTo>
                  <a:cubicBezTo>
                    <a:pt x="815007" y="340593"/>
                    <a:pt x="821740" y="360944"/>
                    <a:pt x="831273" y="380010"/>
                  </a:cubicBezTo>
                  <a:cubicBezTo>
                    <a:pt x="837656" y="392775"/>
                    <a:pt x="848640" y="402871"/>
                    <a:pt x="855023" y="415636"/>
                  </a:cubicBezTo>
                  <a:cubicBezTo>
                    <a:pt x="860621" y="426832"/>
                    <a:pt x="861301" y="440066"/>
                    <a:pt x="866899" y="451262"/>
                  </a:cubicBezTo>
                  <a:cubicBezTo>
                    <a:pt x="873282" y="464027"/>
                    <a:pt x="884853" y="473846"/>
                    <a:pt x="890649" y="486888"/>
                  </a:cubicBezTo>
                  <a:cubicBezTo>
                    <a:pt x="947176" y="614076"/>
                    <a:pt x="884401" y="513140"/>
                    <a:pt x="938150" y="593766"/>
                  </a:cubicBezTo>
                  <a:cubicBezTo>
                    <a:pt x="963100" y="575054"/>
                    <a:pt x="1002193" y="549234"/>
                    <a:pt x="1021278" y="522514"/>
                  </a:cubicBezTo>
                  <a:cubicBezTo>
                    <a:pt x="1031567" y="508109"/>
                    <a:pt x="1031429" y="486346"/>
                    <a:pt x="1045028" y="475013"/>
                  </a:cubicBezTo>
                  <a:cubicBezTo>
                    <a:pt x="1057566" y="464564"/>
                    <a:pt x="1076488" y="466145"/>
                    <a:pt x="1092530" y="463137"/>
                  </a:cubicBezTo>
                  <a:cubicBezTo>
                    <a:pt x="1139862" y="454262"/>
                    <a:pt x="1187533" y="447304"/>
                    <a:pt x="1235034" y="439387"/>
                  </a:cubicBezTo>
                  <a:cubicBezTo>
                    <a:pt x="1246909" y="431470"/>
                    <a:pt x="1257120" y="411123"/>
                    <a:pt x="1270660" y="415636"/>
                  </a:cubicBezTo>
                  <a:cubicBezTo>
                    <a:pt x="1289437" y="421895"/>
                    <a:pt x="1286763" y="466391"/>
                    <a:pt x="1306286" y="463137"/>
                  </a:cubicBezTo>
                  <a:cubicBezTo>
                    <a:pt x="1329053" y="459343"/>
                    <a:pt x="1324386" y="418782"/>
                    <a:pt x="1341911" y="403761"/>
                  </a:cubicBezTo>
                  <a:cubicBezTo>
                    <a:pt x="1354303" y="393139"/>
                    <a:pt x="1373579" y="395844"/>
                    <a:pt x="1389413" y="391886"/>
                  </a:cubicBezTo>
                  <a:cubicBezTo>
                    <a:pt x="1401288" y="395844"/>
                    <a:pt x="1416188" y="394910"/>
                    <a:pt x="1425039" y="403761"/>
                  </a:cubicBezTo>
                  <a:cubicBezTo>
                    <a:pt x="1433890" y="412612"/>
                    <a:pt x="1431316" y="428191"/>
                    <a:pt x="1436914" y="439387"/>
                  </a:cubicBezTo>
                  <a:cubicBezTo>
                    <a:pt x="1451186" y="467932"/>
                    <a:pt x="1467995" y="495148"/>
                    <a:pt x="1484415" y="522514"/>
                  </a:cubicBezTo>
                  <a:cubicBezTo>
                    <a:pt x="1512678" y="569620"/>
                    <a:pt x="1514231" y="558395"/>
                    <a:pt x="1543792" y="617517"/>
                  </a:cubicBezTo>
                  <a:cubicBezTo>
                    <a:pt x="1549390" y="628713"/>
                    <a:pt x="1550736" y="641637"/>
                    <a:pt x="1555667" y="653143"/>
                  </a:cubicBezTo>
                  <a:cubicBezTo>
                    <a:pt x="1562640" y="669414"/>
                    <a:pt x="1572228" y="684467"/>
                    <a:pt x="1579418" y="700644"/>
                  </a:cubicBezTo>
                  <a:cubicBezTo>
                    <a:pt x="1598352" y="743246"/>
                    <a:pt x="1601986" y="756473"/>
                    <a:pt x="1615044" y="795647"/>
                  </a:cubicBezTo>
                  <a:cubicBezTo>
                    <a:pt x="1634836" y="779813"/>
                    <a:pt x="1657730" y="767220"/>
                    <a:pt x="1674421" y="748145"/>
                  </a:cubicBezTo>
                  <a:cubicBezTo>
                    <a:pt x="1686078" y="734822"/>
                    <a:pt x="1687549" y="714806"/>
                    <a:pt x="1698171" y="700644"/>
                  </a:cubicBezTo>
                  <a:cubicBezTo>
                    <a:pt x="1711607" y="682730"/>
                    <a:pt x="1731100" y="670145"/>
                    <a:pt x="1745673" y="653143"/>
                  </a:cubicBezTo>
                  <a:cubicBezTo>
                    <a:pt x="1754961" y="642307"/>
                    <a:pt x="1759331" y="627609"/>
                    <a:pt x="1769423" y="617517"/>
                  </a:cubicBezTo>
                  <a:cubicBezTo>
                    <a:pt x="1784152" y="602788"/>
                    <a:pt x="1832322" y="571625"/>
                    <a:pt x="1852550" y="558140"/>
                  </a:cubicBezTo>
                  <a:cubicBezTo>
                    <a:pt x="1864425" y="570015"/>
                    <a:pt x="1873594" y="585434"/>
                    <a:pt x="1888176" y="593766"/>
                  </a:cubicBezTo>
                  <a:cubicBezTo>
                    <a:pt x="1902347" y="601864"/>
                    <a:pt x="1919368" y="606245"/>
                    <a:pt x="1935678" y="605641"/>
                  </a:cubicBezTo>
                  <a:cubicBezTo>
                    <a:pt x="2027003" y="602259"/>
                    <a:pt x="2117766" y="589808"/>
                    <a:pt x="2208810" y="581891"/>
                  </a:cubicBezTo>
                  <a:cubicBezTo>
                    <a:pt x="2224644" y="585849"/>
                    <a:pt x="2243773" y="583318"/>
                    <a:pt x="2256311" y="593766"/>
                  </a:cubicBezTo>
                  <a:cubicBezTo>
                    <a:pt x="2269911" y="605099"/>
                    <a:pt x="2268729" y="627667"/>
                    <a:pt x="2280062" y="641267"/>
                  </a:cubicBezTo>
                  <a:cubicBezTo>
                    <a:pt x="2289199" y="652231"/>
                    <a:pt x="2303813" y="657101"/>
                    <a:pt x="2315688" y="665018"/>
                  </a:cubicBezTo>
                  <a:cubicBezTo>
                    <a:pt x="2395887" y="638286"/>
                    <a:pt x="2297167" y="669134"/>
                    <a:pt x="2422566" y="641267"/>
                  </a:cubicBezTo>
                  <a:cubicBezTo>
                    <a:pt x="2434786" y="638552"/>
                    <a:pt x="2446317" y="633350"/>
                    <a:pt x="2458192" y="629392"/>
                  </a:cubicBezTo>
                  <a:cubicBezTo>
                    <a:pt x="2467611" y="634101"/>
                    <a:pt x="2578366" y="687202"/>
                    <a:pt x="2588821" y="700644"/>
                  </a:cubicBezTo>
                  <a:cubicBezTo>
                    <a:pt x="2695356" y="837618"/>
                    <a:pt x="2547118" y="728260"/>
                    <a:pt x="2648197" y="795647"/>
                  </a:cubicBezTo>
                  <a:cubicBezTo>
                    <a:pt x="2652156" y="807522"/>
                    <a:pt x="2657834" y="818957"/>
                    <a:pt x="2660073" y="831273"/>
                  </a:cubicBezTo>
                  <a:cubicBezTo>
                    <a:pt x="2665782" y="862672"/>
                    <a:pt x="2653399" y="900306"/>
                    <a:pt x="2671948" y="926275"/>
                  </a:cubicBezTo>
                  <a:cubicBezTo>
                    <a:pt x="2681434" y="939556"/>
                    <a:pt x="2703445" y="917601"/>
                    <a:pt x="2719449" y="914400"/>
                  </a:cubicBezTo>
                  <a:cubicBezTo>
                    <a:pt x="2743060" y="909678"/>
                    <a:pt x="2766950" y="906483"/>
                    <a:pt x="2790701" y="902524"/>
                  </a:cubicBezTo>
                  <a:cubicBezTo>
                    <a:pt x="2794659" y="890649"/>
                    <a:pt x="2794562" y="876515"/>
                    <a:pt x="2802576" y="866899"/>
                  </a:cubicBezTo>
                  <a:cubicBezTo>
                    <a:pt x="2815247" y="851694"/>
                    <a:pt x="2835050" y="844154"/>
                    <a:pt x="2850078" y="831273"/>
                  </a:cubicBezTo>
                  <a:cubicBezTo>
                    <a:pt x="2862829" y="820343"/>
                    <a:pt x="2873829" y="807522"/>
                    <a:pt x="2885704" y="795647"/>
                  </a:cubicBezTo>
                  <a:cubicBezTo>
                    <a:pt x="2889662" y="783772"/>
                    <a:pt x="2894864" y="772241"/>
                    <a:pt x="2897579" y="760021"/>
                  </a:cubicBezTo>
                  <a:cubicBezTo>
                    <a:pt x="2902802" y="736516"/>
                    <a:pt x="2892428" y="705795"/>
                    <a:pt x="2909454" y="688769"/>
                  </a:cubicBezTo>
                  <a:cubicBezTo>
                    <a:pt x="2920995" y="677228"/>
                    <a:pt x="2941122" y="696686"/>
                    <a:pt x="2956956" y="700644"/>
                  </a:cubicBezTo>
                  <a:cubicBezTo>
                    <a:pt x="3038344" y="754903"/>
                    <a:pt x="2945085" y="709550"/>
                    <a:pt x="3028208" y="688769"/>
                  </a:cubicBezTo>
                  <a:cubicBezTo>
                    <a:pt x="3047789" y="683874"/>
                    <a:pt x="3067792" y="696686"/>
                    <a:pt x="3087584" y="700644"/>
                  </a:cubicBezTo>
                  <a:cubicBezTo>
                    <a:pt x="3107376" y="716478"/>
                    <a:pt x="3127886" y="731454"/>
                    <a:pt x="3146961" y="748145"/>
                  </a:cubicBezTo>
                  <a:cubicBezTo>
                    <a:pt x="3159600" y="759204"/>
                    <a:pt x="3168613" y="774455"/>
                    <a:pt x="3182587" y="783771"/>
                  </a:cubicBezTo>
                  <a:cubicBezTo>
                    <a:pt x="3193002" y="790715"/>
                    <a:pt x="3206338" y="791688"/>
                    <a:pt x="3218213" y="795647"/>
                  </a:cubicBezTo>
                  <a:cubicBezTo>
                    <a:pt x="3285506" y="783772"/>
                    <a:pt x="3351819" y="762866"/>
                    <a:pt x="3420093" y="760021"/>
                  </a:cubicBezTo>
                  <a:cubicBezTo>
                    <a:pt x="3448886" y="758821"/>
                    <a:pt x="3474795" y="788509"/>
                    <a:pt x="3503221" y="783771"/>
                  </a:cubicBezTo>
                  <a:cubicBezTo>
                    <a:pt x="3515568" y="781713"/>
                    <a:pt x="3495304" y="760020"/>
                    <a:pt x="3491345" y="748145"/>
                  </a:cubicBezTo>
                  <a:cubicBezTo>
                    <a:pt x="3547155" y="692335"/>
                    <a:pt x="3512997" y="721835"/>
                    <a:pt x="3598223" y="665018"/>
                  </a:cubicBezTo>
                  <a:cubicBezTo>
                    <a:pt x="3625383" y="646911"/>
                    <a:pt x="3661734" y="649856"/>
                    <a:pt x="3693226" y="641267"/>
                  </a:cubicBezTo>
                  <a:cubicBezTo>
                    <a:pt x="3705303" y="637973"/>
                    <a:pt x="3716977" y="633350"/>
                    <a:pt x="3728852" y="629392"/>
                  </a:cubicBezTo>
                  <a:cubicBezTo>
                    <a:pt x="3798034" y="675514"/>
                    <a:pt x="3737974" y="651335"/>
                    <a:pt x="3776353" y="593766"/>
                  </a:cubicBezTo>
                  <a:cubicBezTo>
                    <a:pt x="3783297" y="583351"/>
                    <a:pt x="3800104" y="585849"/>
                    <a:pt x="3811979" y="581891"/>
                  </a:cubicBezTo>
                  <a:cubicBezTo>
                    <a:pt x="3847605" y="585849"/>
                    <a:pt x="3885170" y="581516"/>
                    <a:pt x="3918857" y="593766"/>
                  </a:cubicBezTo>
                  <a:cubicBezTo>
                    <a:pt x="3932270" y="598643"/>
                    <a:pt x="3930505" y="621828"/>
                    <a:pt x="3942608" y="629392"/>
                  </a:cubicBezTo>
                  <a:cubicBezTo>
                    <a:pt x="3963838" y="642661"/>
                    <a:pt x="4013860" y="653143"/>
                    <a:pt x="4013860" y="653143"/>
                  </a:cubicBezTo>
                  <a:cubicBezTo>
                    <a:pt x="4054797" y="598560"/>
                    <a:pt x="4040635" y="623344"/>
                    <a:pt x="4061361" y="581891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6" name="35 Grupo"/>
            <p:cNvGrpSpPr/>
            <p:nvPr/>
          </p:nvGrpSpPr>
          <p:grpSpPr>
            <a:xfrm>
              <a:off x="5336758" y="4509120"/>
              <a:ext cx="2835642" cy="2516380"/>
              <a:chOff x="5408766" y="2780929"/>
              <a:chExt cx="2835642" cy="2516380"/>
            </a:xfrm>
          </p:grpSpPr>
          <p:cxnSp>
            <p:nvCxnSpPr>
              <p:cNvPr id="37" name="31 Conector recto de flecha"/>
              <p:cNvCxnSpPr/>
              <p:nvPr/>
            </p:nvCxnSpPr>
            <p:spPr>
              <a:xfrm>
                <a:off x="5940152" y="4797152"/>
                <a:ext cx="23042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32 Conector recto de flecha"/>
              <p:cNvCxnSpPr/>
              <p:nvPr/>
            </p:nvCxnSpPr>
            <p:spPr>
              <a:xfrm flipV="1">
                <a:off x="5940152" y="2996952"/>
                <a:ext cx="0" cy="1800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33 CuadroTexto"/>
              <p:cNvSpPr txBox="1"/>
              <p:nvPr/>
            </p:nvSpPr>
            <p:spPr>
              <a:xfrm>
                <a:off x="5962863" y="4941167"/>
                <a:ext cx="2182349" cy="35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Time of </a:t>
                </a:r>
                <a:r>
                  <a:rPr lang="es-MX" sz="1400" dirty="0" err="1" smtClean="0"/>
                  <a:t>the</a:t>
                </a:r>
                <a:r>
                  <a:rPr lang="es-MX" sz="1400" dirty="0" smtClean="0"/>
                  <a:t> </a:t>
                </a:r>
                <a:r>
                  <a:rPr lang="es-MX" sz="1400" dirty="0" err="1" smtClean="0"/>
                  <a:t>day</a:t>
                </a:r>
                <a:endParaRPr lang="es-MX" sz="1400" dirty="0"/>
              </a:p>
            </p:txBody>
          </p:sp>
          <p:sp>
            <p:nvSpPr>
              <p:cNvPr id="47" name="34 CuadroTexto"/>
              <p:cNvSpPr txBox="1"/>
              <p:nvPr/>
            </p:nvSpPr>
            <p:spPr>
              <a:xfrm rot="16200000">
                <a:off x="4468634" y="3721061"/>
                <a:ext cx="2304256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GPS – </a:t>
                </a:r>
                <a:r>
                  <a:rPr lang="es-MX" sz="1400" dirty="0" err="1" smtClean="0"/>
                  <a:t>clock</a:t>
                </a:r>
                <a:r>
                  <a:rPr lang="es-MX" sz="1400" dirty="0" smtClean="0"/>
                  <a:t> B</a:t>
                </a:r>
                <a:endParaRPr lang="es-MX" sz="1400" dirty="0"/>
              </a:p>
            </p:txBody>
          </p:sp>
        </p:grpSp>
      </p:grpSp>
      <p:grpSp>
        <p:nvGrpSpPr>
          <p:cNvPr id="48" name="21 Grupo"/>
          <p:cNvGrpSpPr/>
          <p:nvPr/>
        </p:nvGrpSpPr>
        <p:grpSpPr>
          <a:xfrm>
            <a:off x="827584" y="3717032"/>
            <a:ext cx="2104805" cy="1891953"/>
            <a:chOff x="5413808" y="2780929"/>
            <a:chExt cx="2830600" cy="2543626"/>
          </a:xfrm>
        </p:grpSpPr>
        <p:sp>
          <p:nvSpPr>
            <p:cNvPr id="49" name="22 Forma libre"/>
            <p:cNvSpPr/>
            <p:nvPr/>
          </p:nvSpPr>
          <p:spPr>
            <a:xfrm>
              <a:off x="6012161" y="3264983"/>
              <a:ext cx="1386152" cy="1454647"/>
            </a:xfrm>
            <a:custGeom>
              <a:avLst/>
              <a:gdLst>
                <a:gd name="connsiteX0" fmla="*/ 0 w 3111335"/>
                <a:gd name="connsiteY0" fmla="*/ 1626920 h 1650670"/>
                <a:gd name="connsiteX1" fmla="*/ 35626 w 3111335"/>
                <a:gd name="connsiteY1" fmla="*/ 1603169 h 1650670"/>
                <a:gd name="connsiteX2" fmla="*/ 71252 w 3111335"/>
                <a:gd name="connsiteY2" fmla="*/ 1531917 h 1650670"/>
                <a:gd name="connsiteX3" fmla="*/ 106878 w 3111335"/>
                <a:gd name="connsiteY3" fmla="*/ 1520042 h 1650670"/>
                <a:gd name="connsiteX4" fmla="*/ 154379 w 3111335"/>
                <a:gd name="connsiteY4" fmla="*/ 1579419 h 1650670"/>
                <a:gd name="connsiteX5" fmla="*/ 166255 w 3111335"/>
                <a:gd name="connsiteY5" fmla="*/ 1615045 h 1650670"/>
                <a:gd name="connsiteX6" fmla="*/ 190005 w 3111335"/>
                <a:gd name="connsiteY6" fmla="*/ 1650670 h 1650670"/>
                <a:gd name="connsiteX7" fmla="*/ 225631 w 3111335"/>
                <a:gd name="connsiteY7" fmla="*/ 1626920 h 1650670"/>
                <a:gd name="connsiteX8" fmla="*/ 261257 w 3111335"/>
                <a:gd name="connsiteY8" fmla="*/ 1615045 h 1650670"/>
                <a:gd name="connsiteX9" fmla="*/ 332509 w 3111335"/>
                <a:gd name="connsiteY9" fmla="*/ 1567543 h 1650670"/>
                <a:gd name="connsiteX10" fmla="*/ 344384 w 3111335"/>
                <a:gd name="connsiteY10" fmla="*/ 1531917 h 1650670"/>
                <a:gd name="connsiteX11" fmla="*/ 391886 w 3111335"/>
                <a:gd name="connsiteY11" fmla="*/ 1460665 h 1650670"/>
                <a:gd name="connsiteX12" fmla="*/ 403761 w 3111335"/>
                <a:gd name="connsiteY12" fmla="*/ 1389413 h 1650670"/>
                <a:gd name="connsiteX13" fmla="*/ 439387 w 3111335"/>
                <a:gd name="connsiteY13" fmla="*/ 1401289 h 1650670"/>
                <a:gd name="connsiteX14" fmla="*/ 510639 w 3111335"/>
                <a:gd name="connsiteY14" fmla="*/ 1448790 h 1650670"/>
                <a:gd name="connsiteX15" fmla="*/ 534390 w 3111335"/>
                <a:gd name="connsiteY15" fmla="*/ 1413164 h 1650670"/>
                <a:gd name="connsiteX16" fmla="*/ 546265 w 3111335"/>
                <a:gd name="connsiteY16" fmla="*/ 1377538 h 1650670"/>
                <a:gd name="connsiteX17" fmla="*/ 581891 w 3111335"/>
                <a:gd name="connsiteY17" fmla="*/ 1365663 h 1650670"/>
                <a:gd name="connsiteX18" fmla="*/ 665018 w 3111335"/>
                <a:gd name="connsiteY18" fmla="*/ 1377538 h 1650670"/>
                <a:gd name="connsiteX19" fmla="*/ 736270 w 3111335"/>
                <a:gd name="connsiteY19" fmla="*/ 1401289 h 1650670"/>
                <a:gd name="connsiteX20" fmla="*/ 783771 w 3111335"/>
                <a:gd name="connsiteY20" fmla="*/ 1389413 h 1650670"/>
                <a:gd name="connsiteX21" fmla="*/ 843148 w 3111335"/>
                <a:gd name="connsiteY21" fmla="*/ 1306286 h 1650670"/>
                <a:gd name="connsiteX22" fmla="*/ 878774 w 3111335"/>
                <a:gd name="connsiteY22" fmla="*/ 1235034 h 1650670"/>
                <a:gd name="connsiteX23" fmla="*/ 914400 w 3111335"/>
                <a:gd name="connsiteY23" fmla="*/ 1223159 h 1650670"/>
                <a:gd name="connsiteX24" fmla="*/ 926275 w 3111335"/>
                <a:gd name="connsiteY24" fmla="*/ 1140032 h 1650670"/>
                <a:gd name="connsiteX25" fmla="*/ 985652 w 3111335"/>
                <a:gd name="connsiteY25" fmla="*/ 1211283 h 1650670"/>
                <a:gd name="connsiteX26" fmla="*/ 1033153 w 3111335"/>
                <a:gd name="connsiteY26" fmla="*/ 1270660 h 1650670"/>
                <a:gd name="connsiteX27" fmla="*/ 1056904 w 3111335"/>
                <a:gd name="connsiteY27" fmla="*/ 1330037 h 1650670"/>
                <a:gd name="connsiteX28" fmla="*/ 1068779 w 3111335"/>
                <a:gd name="connsiteY28" fmla="*/ 1365663 h 1650670"/>
                <a:gd name="connsiteX29" fmla="*/ 1306286 w 3111335"/>
                <a:gd name="connsiteY29" fmla="*/ 1460665 h 1650670"/>
                <a:gd name="connsiteX30" fmla="*/ 1436914 w 3111335"/>
                <a:gd name="connsiteY30" fmla="*/ 1472541 h 1650670"/>
                <a:gd name="connsiteX31" fmla="*/ 1555668 w 3111335"/>
                <a:gd name="connsiteY31" fmla="*/ 1460665 h 1650670"/>
                <a:gd name="connsiteX32" fmla="*/ 1543792 w 3111335"/>
                <a:gd name="connsiteY32" fmla="*/ 1258785 h 1650670"/>
                <a:gd name="connsiteX33" fmla="*/ 1567543 w 3111335"/>
                <a:gd name="connsiteY33" fmla="*/ 1175658 h 1650670"/>
                <a:gd name="connsiteX34" fmla="*/ 1721922 w 3111335"/>
                <a:gd name="connsiteY34" fmla="*/ 1104406 h 1650670"/>
                <a:gd name="connsiteX35" fmla="*/ 1757548 w 3111335"/>
                <a:gd name="connsiteY35" fmla="*/ 1092530 h 1650670"/>
                <a:gd name="connsiteX36" fmla="*/ 1840675 w 3111335"/>
                <a:gd name="connsiteY36" fmla="*/ 1104406 h 1650670"/>
                <a:gd name="connsiteX37" fmla="*/ 1876301 w 3111335"/>
                <a:gd name="connsiteY37" fmla="*/ 1116281 h 1650670"/>
                <a:gd name="connsiteX38" fmla="*/ 1923803 w 3111335"/>
                <a:gd name="connsiteY38" fmla="*/ 1080655 h 1650670"/>
                <a:gd name="connsiteX39" fmla="*/ 1995055 w 3111335"/>
                <a:gd name="connsiteY39" fmla="*/ 1021278 h 1650670"/>
                <a:gd name="connsiteX40" fmla="*/ 2030681 w 3111335"/>
                <a:gd name="connsiteY40" fmla="*/ 950026 h 1650670"/>
                <a:gd name="connsiteX41" fmla="*/ 2066307 w 3111335"/>
                <a:gd name="connsiteY41" fmla="*/ 890650 h 1650670"/>
                <a:gd name="connsiteX42" fmla="*/ 2101933 w 3111335"/>
                <a:gd name="connsiteY42" fmla="*/ 807522 h 1650670"/>
                <a:gd name="connsiteX43" fmla="*/ 2280062 w 3111335"/>
                <a:gd name="connsiteY43" fmla="*/ 807522 h 1650670"/>
                <a:gd name="connsiteX44" fmla="*/ 2327564 w 3111335"/>
                <a:gd name="connsiteY44" fmla="*/ 771896 h 1650670"/>
                <a:gd name="connsiteX45" fmla="*/ 2363190 w 3111335"/>
                <a:gd name="connsiteY45" fmla="*/ 653143 h 1650670"/>
                <a:gd name="connsiteX46" fmla="*/ 2386940 w 3111335"/>
                <a:gd name="connsiteY46" fmla="*/ 581891 h 1650670"/>
                <a:gd name="connsiteX47" fmla="*/ 2493818 w 3111335"/>
                <a:gd name="connsiteY47" fmla="*/ 510639 h 1650670"/>
                <a:gd name="connsiteX48" fmla="*/ 2921330 w 3111335"/>
                <a:gd name="connsiteY48" fmla="*/ 296883 h 1650670"/>
                <a:gd name="connsiteX49" fmla="*/ 2956956 w 3111335"/>
                <a:gd name="connsiteY49" fmla="*/ 332509 h 1650670"/>
                <a:gd name="connsiteX50" fmla="*/ 2980707 w 3111335"/>
                <a:gd name="connsiteY50" fmla="*/ 368135 h 1650670"/>
                <a:gd name="connsiteX51" fmla="*/ 3004457 w 3111335"/>
                <a:gd name="connsiteY51" fmla="*/ 332509 h 1650670"/>
                <a:gd name="connsiteX52" fmla="*/ 3063834 w 3111335"/>
                <a:gd name="connsiteY52" fmla="*/ 190006 h 1650670"/>
                <a:gd name="connsiteX53" fmla="*/ 3075709 w 3111335"/>
                <a:gd name="connsiteY53" fmla="*/ 130629 h 1650670"/>
                <a:gd name="connsiteX54" fmla="*/ 3099460 w 3111335"/>
                <a:gd name="connsiteY54" fmla="*/ 11876 h 1650670"/>
                <a:gd name="connsiteX55" fmla="*/ 3111335 w 3111335"/>
                <a:gd name="connsiteY55" fmla="*/ 0 h 16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111335" h="1650670">
                  <a:moveTo>
                    <a:pt x="0" y="1626920"/>
                  </a:moveTo>
                  <a:cubicBezTo>
                    <a:pt x="11875" y="1619003"/>
                    <a:pt x="26710" y="1614314"/>
                    <a:pt x="35626" y="1603169"/>
                  </a:cubicBezTo>
                  <a:cubicBezTo>
                    <a:pt x="73871" y="1555362"/>
                    <a:pt x="15636" y="1576409"/>
                    <a:pt x="71252" y="1531917"/>
                  </a:cubicBezTo>
                  <a:cubicBezTo>
                    <a:pt x="81027" y="1524097"/>
                    <a:pt x="95003" y="1524000"/>
                    <a:pt x="106878" y="1520042"/>
                  </a:cubicBezTo>
                  <a:cubicBezTo>
                    <a:pt x="136725" y="1609586"/>
                    <a:pt x="92992" y="1502686"/>
                    <a:pt x="154379" y="1579419"/>
                  </a:cubicBezTo>
                  <a:cubicBezTo>
                    <a:pt x="162199" y="1589194"/>
                    <a:pt x="160657" y="1603849"/>
                    <a:pt x="166255" y="1615045"/>
                  </a:cubicBezTo>
                  <a:cubicBezTo>
                    <a:pt x="172638" y="1627810"/>
                    <a:pt x="182088" y="1638795"/>
                    <a:pt x="190005" y="1650670"/>
                  </a:cubicBezTo>
                  <a:cubicBezTo>
                    <a:pt x="201880" y="1642753"/>
                    <a:pt x="212865" y="1633303"/>
                    <a:pt x="225631" y="1626920"/>
                  </a:cubicBezTo>
                  <a:cubicBezTo>
                    <a:pt x="236827" y="1621322"/>
                    <a:pt x="250315" y="1621124"/>
                    <a:pt x="261257" y="1615045"/>
                  </a:cubicBezTo>
                  <a:cubicBezTo>
                    <a:pt x="286210" y="1601182"/>
                    <a:pt x="332509" y="1567543"/>
                    <a:pt x="332509" y="1567543"/>
                  </a:cubicBezTo>
                  <a:cubicBezTo>
                    <a:pt x="336467" y="1555668"/>
                    <a:pt x="337440" y="1542332"/>
                    <a:pt x="344384" y="1531917"/>
                  </a:cubicBezTo>
                  <a:cubicBezTo>
                    <a:pt x="403689" y="1442958"/>
                    <a:pt x="363647" y="1545378"/>
                    <a:pt x="391886" y="1460665"/>
                  </a:cubicBezTo>
                  <a:cubicBezTo>
                    <a:pt x="395844" y="1436914"/>
                    <a:pt x="388719" y="1408215"/>
                    <a:pt x="403761" y="1389413"/>
                  </a:cubicBezTo>
                  <a:cubicBezTo>
                    <a:pt x="411581" y="1379638"/>
                    <a:pt x="428445" y="1395210"/>
                    <a:pt x="439387" y="1401289"/>
                  </a:cubicBezTo>
                  <a:cubicBezTo>
                    <a:pt x="464340" y="1415152"/>
                    <a:pt x="510639" y="1448790"/>
                    <a:pt x="510639" y="1448790"/>
                  </a:cubicBezTo>
                  <a:cubicBezTo>
                    <a:pt x="518556" y="1436915"/>
                    <a:pt x="528007" y="1425930"/>
                    <a:pt x="534390" y="1413164"/>
                  </a:cubicBezTo>
                  <a:cubicBezTo>
                    <a:pt x="539988" y="1401968"/>
                    <a:pt x="537414" y="1386389"/>
                    <a:pt x="546265" y="1377538"/>
                  </a:cubicBezTo>
                  <a:cubicBezTo>
                    <a:pt x="555116" y="1368687"/>
                    <a:pt x="570016" y="1369621"/>
                    <a:pt x="581891" y="1365663"/>
                  </a:cubicBezTo>
                  <a:cubicBezTo>
                    <a:pt x="609600" y="1369621"/>
                    <a:pt x="637744" y="1371244"/>
                    <a:pt x="665018" y="1377538"/>
                  </a:cubicBezTo>
                  <a:cubicBezTo>
                    <a:pt x="689412" y="1383167"/>
                    <a:pt x="736270" y="1401289"/>
                    <a:pt x="736270" y="1401289"/>
                  </a:cubicBezTo>
                  <a:cubicBezTo>
                    <a:pt x="752104" y="1397330"/>
                    <a:pt x="770490" y="1398899"/>
                    <a:pt x="783771" y="1389413"/>
                  </a:cubicBezTo>
                  <a:cubicBezTo>
                    <a:pt x="793144" y="1382718"/>
                    <a:pt x="833525" y="1320721"/>
                    <a:pt x="843148" y="1306286"/>
                  </a:cubicBezTo>
                  <a:cubicBezTo>
                    <a:pt x="850971" y="1282816"/>
                    <a:pt x="857845" y="1251777"/>
                    <a:pt x="878774" y="1235034"/>
                  </a:cubicBezTo>
                  <a:cubicBezTo>
                    <a:pt x="888549" y="1227214"/>
                    <a:pt x="902525" y="1227117"/>
                    <a:pt x="914400" y="1223159"/>
                  </a:cubicBezTo>
                  <a:cubicBezTo>
                    <a:pt x="918358" y="1195450"/>
                    <a:pt x="906483" y="1159824"/>
                    <a:pt x="926275" y="1140032"/>
                  </a:cubicBezTo>
                  <a:cubicBezTo>
                    <a:pt x="935418" y="1130889"/>
                    <a:pt x="983667" y="1208306"/>
                    <a:pt x="985652" y="1211283"/>
                  </a:cubicBezTo>
                  <a:cubicBezTo>
                    <a:pt x="1020547" y="1315971"/>
                    <a:pt x="966011" y="1176661"/>
                    <a:pt x="1033153" y="1270660"/>
                  </a:cubicBezTo>
                  <a:cubicBezTo>
                    <a:pt x="1045543" y="1288006"/>
                    <a:pt x="1049419" y="1310077"/>
                    <a:pt x="1056904" y="1330037"/>
                  </a:cubicBezTo>
                  <a:cubicBezTo>
                    <a:pt x="1061299" y="1341758"/>
                    <a:pt x="1060633" y="1356159"/>
                    <a:pt x="1068779" y="1365663"/>
                  </a:cubicBezTo>
                  <a:cubicBezTo>
                    <a:pt x="1129361" y="1436342"/>
                    <a:pt x="1217084" y="1443511"/>
                    <a:pt x="1306286" y="1460665"/>
                  </a:cubicBezTo>
                  <a:cubicBezTo>
                    <a:pt x="1349222" y="1468922"/>
                    <a:pt x="1393371" y="1468582"/>
                    <a:pt x="1436914" y="1472541"/>
                  </a:cubicBezTo>
                  <a:cubicBezTo>
                    <a:pt x="1476499" y="1468582"/>
                    <a:pt x="1537877" y="1496247"/>
                    <a:pt x="1555668" y="1460665"/>
                  </a:cubicBezTo>
                  <a:cubicBezTo>
                    <a:pt x="1585815" y="1400372"/>
                    <a:pt x="1540986" y="1326136"/>
                    <a:pt x="1543792" y="1258785"/>
                  </a:cubicBezTo>
                  <a:cubicBezTo>
                    <a:pt x="1544992" y="1229992"/>
                    <a:pt x="1552716" y="1200369"/>
                    <a:pt x="1567543" y="1175658"/>
                  </a:cubicBezTo>
                  <a:cubicBezTo>
                    <a:pt x="1591776" y="1135270"/>
                    <a:pt x="1697418" y="1112574"/>
                    <a:pt x="1721922" y="1104406"/>
                  </a:cubicBezTo>
                  <a:lnTo>
                    <a:pt x="1757548" y="1092530"/>
                  </a:lnTo>
                  <a:cubicBezTo>
                    <a:pt x="1785257" y="1096489"/>
                    <a:pt x="1813228" y="1098917"/>
                    <a:pt x="1840675" y="1104406"/>
                  </a:cubicBezTo>
                  <a:cubicBezTo>
                    <a:pt x="1852950" y="1106861"/>
                    <a:pt x="1864265" y="1119720"/>
                    <a:pt x="1876301" y="1116281"/>
                  </a:cubicBezTo>
                  <a:cubicBezTo>
                    <a:pt x="1895332" y="1110844"/>
                    <a:pt x="1908775" y="1093536"/>
                    <a:pt x="1923803" y="1080655"/>
                  </a:cubicBezTo>
                  <a:cubicBezTo>
                    <a:pt x="2003814" y="1012074"/>
                    <a:pt x="1916312" y="1073774"/>
                    <a:pt x="1995055" y="1021278"/>
                  </a:cubicBezTo>
                  <a:cubicBezTo>
                    <a:pt x="2063123" y="919173"/>
                    <a:pt x="1981511" y="1048364"/>
                    <a:pt x="2030681" y="950026"/>
                  </a:cubicBezTo>
                  <a:cubicBezTo>
                    <a:pt x="2041003" y="929382"/>
                    <a:pt x="2055098" y="910827"/>
                    <a:pt x="2066307" y="890650"/>
                  </a:cubicBezTo>
                  <a:cubicBezTo>
                    <a:pt x="2090761" y="846632"/>
                    <a:pt x="2087919" y="849562"/>
                    <a:pt x="2101933" y="807522"/>
                  </a:cubicBezTo>
                  <a:cubicBezTo>
                    <a:pt x="2160291" y="814007"/>
                    <a:pt x="2222120" y="830699"/>
                    <a:pt x="2280062" y="807522"/>
                  </a:cubicBezTo>
                  <a:cubicBezTo>
                    <a:pt x="2298439" y="800171"/>
                    <a:pt x="2311730" y="783771"/>
                    <a:pt x="2327564" y="771896"/>
                  </a:cubicBezTo>
                  <a:cubicBezTo>
                    <a:pt x="2372951" y="681119"/>
                    <a:pt x="2333619" y="771426"/>
                    <a:pt x="2363190" y="653143"/>
                  </a:cubicBezTo>
                  <a:cubicBezTo>
                    <a:pt x="2369262" y="628855"/>
                    <a:pt x="2370023" y="600346"/>
                    <a:pt x="2386940" y="581891"/>
                  </a:cubicBezTo>
                  <a:cubicBezTo>
                    <a:pt x="2415873" y="550328"/>
                    <a:pt x="2456581" y="531774"/>
                    <a:pt x="2493818" y="510639"/>
                  </a:cubicBezTo>
                  <a:cubicBezTo>
                    <a:pt x="2796207" y="339012"/>
                    <a:pt x="2724714" y="370614"/>
                    <a:pt x="2921330" y="296883"/>
                  </a:cubicBezTo>
                  <a:cubicBezTo>
                    <a:pt x="2933205" y="308758"/>
                    <a:pt x="2946205" y="319607"/>
                    <a:pt x="2956956" y="332509"/>
                  </a:cubicBezTo>
                  <a:cubicBezTo>
                    <a:pt x="2966093" y="343473"/>
                    <a:pt x="2966435" y="368135"/>
                    <a:pt x="2980707" y="368135"/>
                  </a:cubicBezTo>
                  <a:cubicBezTo>
                    <a:pt x="2994979" y="368135"/>
                    <a:pt x="2998968" y="345683"/>
                    <a:pt x="3004457" y="332509"/>
                  </a:cubicBezTo>
                  <a:cubicBezTo>
                    <a:pt x="3071353" y="171957"/>
                    <a:pt x="3009083" y="272131"/>
                    <a:pt x="3063834" y="190006"/>
                  </a:cubicBezTo>
                  <a:cubicBezTo>
                    <a:pt x="3067792" y="170214"/>
                    <a:pt x="3072391" y="150539"/>
                    <a:pt x="3075709" y="130629"/>
                  </a:cubicBezTo>
                  <a:cubicBezTo>
                    <a:pt x="3081181" y="97797"/>
                    <a:pt x="3082388" y="46021"/>
                    <a:pt x="3099460" y="11876"/>
                  </a:cubicBezTo>
                  <a:cubicBezTo>
                    <a:pt x="3101964" y="6869"/>
                    <a:pt x="3107377" y="3959"/>
                    <a:pt x="3111335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50" name="34 Grupo"/>
            <p:cNvGrpSpPr/>
            <p:nvPr/>
          </p:nvGrpSpPr>
          <p:grpSpPr>
            <a:xfrm>
              <a:off x="5413808" y="2780929"/>
              <a:ext cx="2830600" cy="2543626"/>
              <a:chOff x="5413808" y="2780929"/>
              <a:chExt cx="2830600" cy="2543626"/>
            </a:xfrm>
          </p:grpSpPr>
          <p:cxnSp>
            <p:nvCxnSpPr>
              <p:cNvPr id="51" name="24 Conector recto de flecha"/>
              <p:cNvCxnSpPr/>
              <p:nvPr/>
            </p:nvCxnSpPr>
            <p:spPr>
              <a:xfrm>
                <a:off x="5940152" y="4797152"/>
                <a:ext cx="23042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25 Conector recto de flecha"/>
              <p:cNvCxnSpPr/>
              <p:nvPr/>
            </p:nvCxnSpPr>
            <p:spPr>
              <a:xfrm flipV="1">
                <a:off x="5940152" y="2996952"/>
                <a:ext cx="0" cy="1800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26 CuadroTexto"/>
              <p:cNvSpPr txBox="1"/>
              <p:nvPr/>
            </p:nvSpPr>
            <p:spPr>
              <a:xfrm>
                <a:off x="5994838" y="4910766"/>
                <a:ext cx="2227282" cy="413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Time of </a:t>
                </a:r>
                <a:r>
                  <a:rPr lang="es-MX" sz="1400" dirty="0" err="1" smtClean="0"/>
                  <a:t>the</a:t>
                </a:r>
                <a:r>
                  <a:rPr lang="es-MX" sz="1400" dirty="0" smtClean="0"/>
                  <a:t> </a:t>
                </a:r>
                <a:r>
                  <a:rPr lang="es-MX" sz="1400" dirty="0" err="1" smtClean="0"/>
                  <a:t>day</a:t>
                </a:r>
                <a:endParaRPr lang="es-MX" sz="1400" dirty="0"/>
              </a:p>
            </p:txBody>
          </p:sp>
          <p:sp>
            <p:nvSpPr>
              <p:cNvPr id="54" name="27 CuadroTexto"/>
              <p:cNvSpPr txBox="1"/>
              <p:nvPr/>
            </p:nvSpPr>
            <p:spPr>
              <a:xfrm rot="16200000">
                <a:off x="4468634" y="3726103"/>
                <a:ext cx="2304256" cy="41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GPS –</a:t>
                </a:r>
                <a:r>
                  <a:rPr lang="es-MX" sz="1400" dirty="0" err="1" smtClean="0"/>
                  <a:t>Clock</a:t>
                </a:r>
                <a:r>
                  <a:rPr lang="es-MX" sz="1400" dirty="0" smtClean="0"/>
                  <a:t> A</a:t>
                </a:r>
                <a:endParaRPr lang="es-MX" sz="1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1646976"/>
              </p:ext>
            </p:extLst>
          </p:nvPr>
        </p:nvGraphicFramePr>
        <p:xfrm>
          <a:off x="6372200" y="1629544"/>
          <a:ext cx="2273300" cy="393700"/>
        </p:xfrm>
        <a:graphic>
          <a:graphicData uri="http://schemas.openxmlformats.org/presentationml/2006/ole">
            <p:oleObj spid="_x0000_s2201" name="Ecuación" r:id="rId3" imgW="2273300" imgH="393700" progId="Equation.3">
              <p:embed/>
            </p:oleObj>
          </a:graphicData>
        </a:graphic>
      </p:graphicFrame>
      <p:sp>
        <p:nvSpPr>
          <p:cNvPr id="2052" name="134 CuadroTexto"/>
          <p:cNvSpPr txBox="1">
            <a:spLocks noChangeArrowheads="1"/>
          </p:cNvSpPr>
          <p:nvPr/>
        </p:nvSpPr>
        <p:spPr bwMode="auto">
          <a:xfrm>
            <a:off x="6396012" y="2132782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i="1" dirty="0"/>
              <a:t>N</a:t>
            </a:r>
            <a:r>
              <a:rPr lang="es-MX" sz="1200" i="1" baseline="-25000" dirty="0"/>
              <a:t>C</a:t>
            </a:r>
            <a:r>
              <a:rPr lang="es-MX" sz="1200" dirty="0"/>
              <a:t> </a:t>
            </a:r>
            <a:r>
              <a:rPr lang="es-MX" sz="1200" dirty="0" err="1"/>
              <a:t>number</a:t>
            </a:r>
            <a:r>
              <a:rPr lang="es-MX" sz="1200" dirty="0"/>
              <a:t> of bilateral </a:t>
            </a:r>
            <a:r>
              <a:rPr lang="es-MX" sz="1200" dirty="0" err="1"/>
              <a:t>comparisons</a:t>
            </a:r>
            <a:endParaRPr lang="es-MX" sz="1200" dirty="0"/>
          </a:p>
        </p:txBody>
      </p:sp>
      <p:sp>
        <p:nvSpPr>
          <p:cNvPr id="2053" name="135 CuadroTexto"/>
          <p:cNvSpPr txBox="1">
            <a:spLocks noChangeArrowheads="1"/>
          </p:cNvSpPr>
          <p:nvPr/>
        </p:nvSpPr>
        <p:spPr bwMode="auto">
          <a:xfrm>
            <a:off x="6396012" y="2709044"/>
            <a:ext cx="219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i="1"/>
              <a:t>N</a:t>
            </a:r>
            <a:r>
              <a:rPr lang="es-MX" sz="1200"/>
              <a:t> number of laboratories in the network</a:t>
            </a:r>
          </a:p>
        </p:txBody>
      </p:sp>
      <p:sp>
        <p:nvSpPr>
          <p:cNvPr id="2054" name="136 CuadroTexto"/>
          <p:cNvSpPr txBox="1">
            <a:spLocks noChangeArrowheads="1"/>
          </p:cNvSpPr>
          <p:nvPr/>
        </p:nvSpPr>
        <p:spPr bwMode="auto">
          <a:xfrm>
            <a:off x="6372200" y="3356744"/>
            <a:ext cx="219551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dirty="0" err="1"/>
              <a:t>For</a:t>
            </a:r>
            <a:endParaRPr lang="es-MX" sz="1200" dirty="0"/>
          </a:p>
          <a:p>
            <a:pPr eaLnBrk="1" hangingPunct="1"/>
            <a:endParaRPr lang="es-MX" sz="1400" i="1" dirty="0"/>
          </a:p>
          <a:p>
            <a:pPr algn="ctr" eaLnBrk="1" hangingPunct="1"/>
            <a:r>
              <a:rPr lang="es-MX" sz="1400" i="1" dirty="0" smtClean="0"/>
              <a:t>N=22 </a:t>
            </a:r>
            <a:endParaRPr lang="es-MX" sz="1400" i="1" dirty="0"/>
          </a:p>
          <a:p>
            <a:pPr eaLnBrk="1" hangingPunct="1"/>
            <a:endParaRPr lang="es-MX" sz="1400" i="1" dirty="0"/>
          </a:p>
          <a:p>
            <a:pPr eaLnBrk="1" hangingPunct="1"/>
            <a:r>
              <a:rPr lang="es-MX" sz="1200" dirty="0" err="1"/>
              <a:t>there</a:t>
            </a:r>
            <a:r>
              <a:rPr lang="es-MX" sz="1200" dirty="0"/>
              <a:t> are</a:t>
            </a:r>
          </a:p>
          <a:p>
            <a:pPr eaLnBrk="1" hangingPunct="1"/>
            <a:endParaRPr lang="es-MX" sz="1400" dirty="0"/>
          </a:p>
          <a:p>
            <a:pPr algn="ctr" eaLnBrk="1" hangingPunct="1"/>
            <a:r>
              <a:rPr lang="es-MX" sz="2400" b="1" i="1" dirty="0" smtClean="0">
                <a:solidFill>
                  <a:srgbClr val="FF0000"/>
                </a:solidFill>
              </a:rPr>
              <a:t>N</a:t>
            </a:r>
            <a:r>
              <a:rPr lang="es-MX" sz="2400" b="1" i="1" baseline="-25000" dirty="0" smtClean="0">
                <a:solidFill>
                  <a:srgbClr val="FF0000"/>
                </a:solidFill>
              </a:rPr>
              <a:t>C</a:t>
            </a:r>
            <a:r>
              <a:rPr lang="es-MX" sz="2400" b="1" dirty="0" smtClean="0">
                <a:solidFill>
                  <a:srgbClr val="FF0000"/>
                </a:solidFill>
              </a:rPr>
              <a:t> = 231 !</a:t>
            </a:r>
            <a:endParaRPr lang="es-MX" sz="2400" b="1" dirty="0">
              <a:solidFill>
                <a:srgbClr val="FF0000"/>
              </a:solidFill>
            </a:endParaRPr>
          </a:p>
          <a:p>
            <a:pPr eaLnBrk="1" hangingPunct="1"/>
            <a:endParaRPr lang="es-MX" sz="1400" dirty="0"/>
          </a:p>
          <a:p>
            <a:pPr eaLnBrk="1" hangingPunct="1"/>
            <a:r>
              <a:rPr lang="es-MX" sz="1200" dirty="0" smtClean="0"/>
              <a:t>bilateral </a:t>
            </a:r>
            <a:r>
              <a:rPr lang="es-MX" sz="1200" dirty="0" err="1"/>
              <a:t>comparisons</a:t>
            </a:r>
            <a:endParaRPr lang="es-MX" sz="1200" dirty="0"/>
          </a:p>
        </p:txBody>
      </p:sp>
      <p:grpSp>
        <p:nvGrpSpPr>
          <p:cNvPr id="2056" name="141 Grupo"/>
          <p:cNvGrpSpPr>
            <a:grpSpLocks/>
          </p:cNvGrpSpPr>
          <p:nvPr/>
        </p:nvGrpSpPr>
        <p:grpSpPr bwMode="auto">
          <a:xfrm>
            <a:off x="684213" y="1196157"/>
            <a:ext cx="5400675" cy="5041900"/>
            <a:chOff x="683568" y="1124744"/>
            <a:chExt cx="5688632" cy="5616624"/>
          </a:xfrm>
        </p:grpSpPr>
        <p:grpSp>
          <p:nvGrpSpPr>
            <p:cNvPr id="2057" name="4 Grupo"/>
            <p:cNvGrpSpPr>
              <a:grpSpLocks/>
            </p:cNvGrpSpPr>
            <p:nvPr/>
          </p:nvGrpSpPr>
          <p:grpSpPr bwMode="auto">
            <a:xfrm>
              <a:off x="3498561" y="1124744"/>
              <a:ext cx="586457" cy="528653"/>
              <a:chOff x="1691680" y="1412776"/>
              <a:chExt cx="720080" cy="648072"/>
            </a:xfrm>
          </p:grpSpPr>
          <p:sp>
            <p:nvSpPr>
              <p:cNvPr id="273" name="5 Elipse"/>
              <p:cNvSpPr/>
              <p:nvPr/>
            </p:nvSpPr>
            <p:spPr>
              <a:xfrm>
                <a:off x="1690727" y="1412776"/>
                <a:ext cx="720652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88" name="6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LNM</a:t>
                </a:r>
              </a:p>
            </p:txBody>
          </p:sp>
        </p:grpSp>
        <p:grpSp>
          <p:nvGrpSpPr>
            <p:cNvPr id="2058" name="7 Grupo"/>
            <p:cNvGrpSpPr>
              <a:grpSpLocks/>
            </p:cNvGrpSpPr>
            <p:nvPr/>
          </p:nvGrpSpPr>
          <p:grpSpPr bwMode="auto">
            <a:xfrm>
              <a:off x="4612829" y="1513580"/>
              <a:ext cx="821040" cy="528653"/>
              <a:chOff x="1691680" y="1412776"/>
              <a:chExt cx="1008112" cy="648072"/>
            </a:xfrm>
          </p:grpSpPr>
          <p:sp>
            <p:nvSpPr>
              <p:cNvPr id="271" name="8 Elipse"/>
              <p:cNvSpPr/>
              <p:nvPr/>
            </p:nvSpPr>
            <p:spPr>
              <a:xfrm>
                <a:off x="1692019" y="1413052"/>
                <a:ext cx="720651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86" name="9 CuadroTexto"/>
              <p:cNvSpPr txBox="1">
                <a:spLocks noChangeArrowheads="1"/>
              </p:cNvSpPr>
              <p:nvPr/>
            </p:nvSpPr>
            <p:spPr bwMode="auto">
              <a:xfrm>
                <a:off x="1835695" y="1556792"/>
                <a:ext cx="864097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ICE</a:t>
                </a:r>
              </a:p>
            </p:txBody>
          </p:sp>
        </p:grpSp>
        <p:sp>
          <p:nvSpPr>
            <p:cNvPr id="145" name="144 Elipse"/>
            <p:cNvSpPr/>
            <p:nvPr/>
          </p:nvSpPr>
          <p:spPr>
            <a:xfrm>
              <a:off x="5434127" y="2336137"/>
              <a:ext cx="586923" cy="5287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900"/>
            </a:p>
          </p:txBody>
        </p:sp>
        <p:grpSp>
          <p:nvGrpSpPr>
            <p:cNvPr id="2060" name="11 Grupo"/>
            <p:cNvGrpSpPr>
              <a:grpSpLocks/>
            </p:cNvGrpSpPr>
            <p:nvPr/>
          </p:nvGrpSpPr>
          <p:grpSpPr bwMode="auto">
            <a:xfrm>
              <a:off x="5785743" y="3334495"/>
              <a:ext cx="586457" cy="528653"/>
              <a:chOff x="1691680" y="1412776"/>
              <a:chExt cx="720080" cy="648072"/>
            </a:xfrm>
          </p:grpSpPr>
          <p:sp>
            <p:nvSpPr>
              <p:cNvPr id="269" name="12 Elipse"/>
              <p:cNvSpPr/>
              <p:nvPr/>
            </p:nvSpPr>
            <p:spPr>
              <a:xfrm>
                <a:off x="1691108" y="1413784"/>
                <a:ext cx="720652" cy="6460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84" name="13 CuadroTexto"/>
              <p:cNvSpPr txBox="1">
                <a:spLocks noChangeArrowheads="1"/>
              </p:cNvSpPr>
              <p:nvPr/>
            </p:nvSpPr>
            <p:spPr bwMode="auto">
              <a:xfrm>
                <a:off x="1835697" y="1556792"/>
                <a:ext cx="576063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SIC</a:t>
                </a:r>
              </a:p>
            </p:txBody>
          </p:sp>
        </p:grpSp>
        <p:grpSp>
          <p:nvGrpSpPr>
            <p:cNvPr id="2061" name="14 Grupo"/>
            <p:cNvGrpSpPr>
              <a:grpSpLocks/>
            </p:cNvGrpSpPr>
            <p:nvPr/>
          </p:nvGrpSpPr>
          <p:grpSpPr bwMode="auto">
            <a:xfrm>
              <a:off x="2267002" y="1249061"/>
              <a:ext cx="762394" cy="528653"/>
              <a:chOff x="1619672" y="1412776"/>
              <a:chExt cx="936104" cy="648072"/>
            </a:xfrm>
          </p:grpSpPr>
          <p:sp>
            <p:nvSpPr>
              <p:cNvPr id="267" name="15 Elipse"/>
              <p:cNvSpPr/>
              <p:nvPr/>
            </p:nvSpPr>
            <p:spPr>
              <a:xfrm>
                <a:off x="1691637" y="1412133"/>
                <a:ext cx="720651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82" name="16 CuadroTexto"/>
              <p:cNvSpPr txBox="1">
                <a:spLocks noChangeArrowheads="1"/>
              </p:cNvSpPr>
              <p:nvPr/>
            </p:nvSpPr>
            <p:spPr bwMode="auto">
              <a:xfrm>
                <a:off x="1619672" y="1556792"/>
                <a:ext cx="936104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CENAM</a:t>
                </a:r>
              </a:p>
            </p:txBody>
          </p:sp>
        </p:grpSp>
        <p:grpSp>
          <p:nvGrpSpPr>
            <p:cNvPr id="2062" name="17 Grupo"/>
            <p:cNvGrpSpPr>
              <a:grpSpLocks/>
            </p:cNvGrpSpPr>
            <p:nvPr/>
          </p:nvGrpSpPr>
          <p:grpSpPr bwMode="auto">
            <a:xfrm>
              <a:off x="1328671" y="1866015"/>
              <a:ext cx="703748" cy="528653"/>
              <a:chOff x="1691680" y="1412776"/>
              <a:chExt cx="864096" cy="648072"/>
            </a:xfrm>
          </p:grpSpPr>
          <p:sp>
            <p:nvSpPr>
              <p:cNvPr id="265" name="264 Elipse"/>
              <p:cNvSpPr/>
              <p:nvPr/>
            </p:nvSpPr>
            <p:spPr>
              <a:xfrm>
                <a:off x="1692103" y="1412424"/>
                <a:ext cx="720652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80" name="265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792088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NIST</a:t>
                </a:r>
              </a:p>
            </p:txBody>
          </p:sp>
        </p:grpSp>
        <p:grpSp>
          <p:nvGrpSpPr>
            <p:cNvPr id="2063" name="20 Grupo"/>
            <p:cNvGrpSpPr>
              <a:grpSpLocks/>
            </p:cNvGrpSpPr>
            <p:nvPr/>
          </p:nvGrpSpPr>
          <p:grpSpPr bwMode="auto">
            <a:xfrm>
              <a:off x="742214" y="2864582"/>
              <a:ext cx="645103" cy="528653"/>
              <a:chOff x="1691680" y="1412776"/>
              <a:chExt cx="792088" cy="648072"/>
            </a:xfrm>
          </p:grpSpPr>
          <p:sp>
            <p:nvSpPr>
              <p:cNvPr id="263" name="262 Elipse"/>
              <p:cNvSpPr/>
              <p:nvPr/>
            </p:nvSpPr>
            <p:spPr>
              <a:xfrm>
                <a:off x="1691531" y="1413175"/>
                <a:ext cx="720652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78" name="263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720080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NRC</a:t>
                </a:r>
              </a:p>
            </p:txBody>
          </p:sp>
        </p:grpSp>
        <p:grpSp>
          <p:nvGrpSpPr>
            <p:cNvPr id="2064" name="23 Grupo"/>
            <p:cNvGrpSpPr>
              <a:grpSpLocks/>
            </p:cNvGrpSpPr>
            <p:nvPr/>
          </p:nvGrpSpPr>
          <p:grpSpPr bwMode="auto">
            <a:xfrm>
              <a:off x="5668452" y="4391801"/>
              <a:ext cx="586457" cy="528653"/>
              <a:chOff x="1691680" y="1412776"/>
              <a:chExt cx="720080" cy="648072"/>
            </a:xfrm>
          </p:grpSpPr>
          <p:sp>
            <p:nvSpPr>
              <p:cNvPr id="261" name="260 Elipse"/>
              <p:cNvSpPr/>
              <p:nvPr/>
            </p:nvSpPr>
            <p:spPr>
              <a:xfrm>
                <a:off x="1691403" y="1411899"/>
                <a:ext cx="720652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76" name="261 CuadroTexto"/>
              <p:cNvSpPr txBox="1">
                <a:spLocks noChangeArrowheads="1"/>
              </p:cNvSpPr>
              <p:nvPr/>
            </p:nvSpPr>
            <p:spPr bwMode="auto">
              <a:xfrm>
                <a:off x="1691680" y="1556792"/>
                <a:ext cx="720080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ONRJ</a:t>
                </a:r>
              </a:p>
            </p:txBody>
          </p:sp>
        </p:grpSp>
        <p:grpSp>
          <p:nvGrpSpPr>
            <p:cNvPr id="2065" name="26 Grupo"/>
            <p:cNvGrpSpPr>
              <a:grpSpLocks/>
            </p:cNvGrpSpPr>
            <p:nvPr/>
          </p:nvGrpSpPr>
          <p:grpSpPr bwMode="auto">
            <a:xfrm>
              <a:off x="5140640" y="5390367"/>
              <a:ext cx="645103" cy="528653"/>
              <a:chOff x="1691680" y="1412776"/>
              <a:chExt cx="792088" cy="648072"/>
            </a:xfrm>
          </p:grpSpPr>
          <p:sp>
            <p:nvSpPr>
              <p:cNvPr id="259" name="258 Elipse"/>
              <p:cNvSpPr/>
              <p:nvPr/>
            </p:nvSpPr>
            <p:spPr>
              <a:xfrm>
                <a:off x="1690685" y="1412652"/>
                <a:ext cx="720652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74" name="259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720080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INDP</a:t>
                </a:r>
              </a:p>
            </p:txBody>
          </p:sp>
        </p:grpSp>
        <p:grpSp>
          <p:nvGrpSpPr>
            <p:cNvPr id="2066" name="29 Grupo"/>
            <p:cNvGrpSpPr>
              <a:grpSpLocks/>
            </p:cNvGrpSpPr>
            <p:nvPr/>
          </p:nvGrpSpPr>
          <p:grpSpPr bwMode="auto">
            <a:xfrm>
              <a:off x="4260955" y="6036498"/>
              <a:ext cx="586457" cy="528653"/>
              <a:chOff x="1691680" y="1412776"/>
              <a:chExt cx="720080" cy="648072"/>
            </a:xfrm>
          </p:grpSpPr>
          <p:sp>
            <p:nvSpPr>
              <p:cNvPr id="257" name="256 Elipse"/>
              <p:cNvSpPr/>
              <p:nvPr/>
            </p:nvSpPr>
            <p:spPr>
              <a:xfrm>
                <a:off x="1690854" y="1411862"/>
                <a:ext cx="720652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72" name="257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INTN</a:t>
                </a:r>
              </a:p>
            </p:txBody>
          </p:sp>
        </p:grpSp>
        <p:grpSp>
          <p:nvGrpSpPr>
            <p:cNvPr id="2067" name="32 Grupo"/>
            <p:cNvGrpSpPr>
              <a:grpSpLocks/>
            </p:cNvGrpSpPr>
            <p:nvPr/>
          </p:nvGrpSpPr>
          <p:grpSpPr bwMode="auto">
            <a:xfrm>
              <a:off x="3088041" y="6212715"/>
              <a:ext cx="586457" cy="528653"/>
              <a:chOff x="1691680" y="1412776"/>
              <a:chExt cx="720080" cy="648072"/>
            </a:xfrm>
          </p:grpSpPr>
          <p:sp>
            <p:nvSpPr>
              <p:cNvPr id="255" name="254 Elipse"/>
              <p:cNvSpPr/>
              <p:nvPr/>
            </p:nvSpPr>
            <p:spPr>
              <a:xfrm>
                <a:off x="1691765" y="1412633"/>
                <a:ext cx="720650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70" name="255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UTE</a:t>
                </a:r>
              </a:p>
            </p:txBody>
          </p:sp>
        </p:grpSp>
        <p:grpSp>
          <p:nvGrpSpPr>
            <p:cNvPr id="2068" name="35 Grupo"/>
            <p:cNvGrpSpPr>
              <a:grpSpLocks/>
            </p:cNvGrpSpPr>
            <p:nvPr/>
          </p:nvGrpSpPr>
          <p:grpSpPr bwMode="auto">
            <a:xfrm>
              <a:off x="1973773" y="5919019"/>
              <a:ext cx="586457" cy="528653"/>
              <a:chOff x="1691680" y="1412776"/>
              <a:chExt cx="720080" cy="648072"/>
            </a:xfrm>
          </p:grpSpPr>
          <p:sp>
            <p:nvSpPr>
              <p:cNvPr id="253" name="252 Elipse"/>
              <p:cNvSpPr/>
              <p:nvPr/>
            </p:nvSpPr>
            <p:spPr>
              <a:xfrm>
                <a:off x="1692527" y="1412795"/>
                <a:ext cx="718598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68" name="253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INTI</a:t>
                </a:r>
              </a:p>
            </p:txBody>
          </p:sp>
        </p:grpSp>
        <p:grpSp>
          <p:nvGrpSpPr>
            <p:cNvPr id="2069" name="38 Grupo"/>
            <p:cNvGrpSpPr>
              <a:grpSpLocks/>
            </p:cNvGrpSpPr>
            <p:nvPr/>
          </p:nvGrpSpPr>
          <p:grpSpPr bwMode="auto">
            <a:xfrm>
              <a:off x="1094088" y="5155410"/>
              <a:ext cx="586457" cy="528653"/>
              <a:chOff x="1691680" y="1412776"/>
              <a:chExt cx="720080" cy="648072"/>
            </a:xfrm>
          </p:grpSpPr>
          <p:sp>
            <p:nvSpPr>
              <p:cNvPr id="251" name="250 Elipse"/>
              <p:cNvSpPr/>
              <p:nvPr/>
            </p:nvSpPr>
            <p:spPr>
              <a:xfrm>
                <a:off x="1692695" y="1412347"/>
                <a:ext cx="718598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66" name="251 CuadroTexto"/>
              <p:cNvSpPr txBox="1">
                <a:spLocks noChangeArrowheads="1"/>
              </p:cNvSpPr>
              <p:nvPr/>
            </p:nvSpPr>
            <p:spPr bwMode="auto">
              <a:xfrm>
                <a:off x="1746406" y="1556793"/>
                <a:ext cx="593346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s-MX" sz="900"/>
                  <a:t>BSJ</a:t>
                </a:r>
              </a:p>
            </p:txBody>
          </p:sp>
        </p:grpSp>
        <p:grpSp>
          <p:nvGrpSpPr>
            <p:cNvPr id="2070" name="41 Grupo"/>
            <p:cNvGrpSpPr>
              <a:grpSpLocks/>
            </p:cNvGrpSpPr>
            <p:nvPr/>
          </p:nvGrpSpPr>
          <p:grpSpPr bwMode="auto">
            <a:xfrm>
              <a:off x="683568" y="4156844"/>
              <a:ext cx="586457" cy="528653"/>
              <a:chOff x="1691680" y="1412776"/>
              <a:chExt cx="720080" cy="648072"/>
            </a:xfrm>
          </p:grpSpPr>
          <p:sp>
            <p:nvSpPr>
              <p:cNvPr id="249" name="248 Elipse"/>
              <p:cNvSpPr/>
              <p:nvPr/>
            </p:nvSpPr>
            <p:spPr>
              <a:xfrm>
                <a:off x="1691680" y="1413763"/>
                <a:ext cx="720650" cy="6460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64" name="249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SLBS</a:t>
                </a:r>
              </a:p>
            </p:txBody>
          </p:sp>
        </p:grpSp>
        <p:cxnSp>
          <p:nvCxnSpPr>
            <p:cNvPr id="157" name="156 Conector recto"/>
            <p:cNvCxnSpPr/>
            <p:nvPr/>
          </p:nvCxnSpPr>
          <p:spPr>
            <a:xfrm flipV="1">
              <a:off x="2736960" y="1653513"/>
              <a:ext cx="1055122" cy="109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>
              <a:off x="3675032" y="1630523"/>
              <a:ext cx="1023352" cy="334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16200000" flipH="1">
              <a:off x="4730218" y="1984152"/>
              <a:ext cx="703846" cy="703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16200000" flipH="1">
              <a:off x="5212766" y="3026307"/>
              <a:ext cx="852397" cy="292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5349383" y="4033005"/>
              <a:ext cx="840017" cy="31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4997515" y="4738840"/>
              <a:ext cx="958504" cy="499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10800000" flipV="1">
              <a:off x="4437530" y="5448624"/>
              <a:ext cx="789252" cy="587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10800000" flipV="1">
              <a:off x="3380735" y="6035753"/>
              <a:ext cx="1025024" cy="176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10800000">
              <a:off x="2267087" y="5919034"/>
              <a:ext cx="1083549" cy="293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10800000">
              <a:off x="1594886" y="5232872"/>
              <a:ext cx="727383" cy="705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16200000" flipV="1">
              <a:off x="975655" y="4627562"/>
              <a:ext cx="940820" cy="351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 flipH="1" flipV="1">
              <a:off x="697510" y="3642862"/>
              <a:ext cx="1145961" cy="117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 flipH="1" flipV="1">
              <a:off x="1178444" y="2467256"/>
              <a:ext cx="801111" cy="499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flipV="1">
              <a:off x="1855740" y="1749009"/>
              <a:ext cx="881220" cy="5464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>
              <a:off x="2736960" y="1749009"/>
              <a:ext cx="1961424" cy="21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>
              <a:off x="2736960" y="1749009"/>
              <a:ext cx="2697167" cy="939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>
              <a:off x="2736960" y="1749009"/>
              <a:ext cx="3048317" cy="1849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>
              <a:off x="2736960" y="1749009"/>
              <a:ext cx="3016547" cy="2719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16200000" flipH="1">
              <a:off x="1443874" y="3042096"/>
              <a:ext cx="4286743" cy="1700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16200000" flipH="1">
              <a:off x="2122336" y="2363633"/>
              <a:ext cx="3719069" cy="2489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16200000" flipH="1">
              <a:off x="827053" y="3658916"/>
              <a:ext cx="4463589" cy="643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417011" y="3599086"/>
              <a:ext cx="4170025" cy="469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423991" y="2919904"/>
              <a:ext cx="3483863" cy="11420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711783" y="2249191"/>
              <a:ext cx="2525359" cy="15249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10800000" flipV="1">
              <a:off x="1329015" y="1749009"/>
              <a:ext cx="1407945" cy="1379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>
              <a:off x="3675032" y="1630523"/>
              <a:ext cx="1759095" cy="1057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>
              <a:off x="3675032" y="1630523"/>
              <a:ext cx="2110245" cy="1968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16200000" flipH="1">
              <a:off x="3295082" y="2010473"/>
              <a:ext cx="2838375" cy="2078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16200000" flipH="1">
              <a:off x="2532129" y="2773427"/>
              <a:ext cx="3837555" cy="1551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1266909" y="3804476"/>
              <a:ext cx="4521948" cy="2942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16200000" flipH="1">
              <a:off x="1853666" y="3451889"/>
              <a:ext cx="4405229" cy="762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856868" y="3100870"/>
              <a:ext cx="4228384" cy="1407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864412" y="2380449"/>
              <a:ext cx="3582897" cy="2121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1144277" y="1733580"/>
              <a:ext cx="2608476" cy="2473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10800000" flipV="1">
              <a:off x="1329015" y="1665892"/>
              <a:ext cx="2356050" cy="14625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10800000" flipV="1">
              <a:off x="1828986" y="1665892"/>
              <a:ext cx="1856079" cy="650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16200000" flipH="1">
              <a:off x="4424562" y="2238102"/>
              <a:ext cx="1642897" cy="1078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16200000" flipH="1">
              <a:off x="3973637" y="2689028"/>
              <a:ext cx="2512979" cy="1046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16200000" flipH="1">
              <a:off x="3210683" y="3451981"/>
              <a:ext cx="3512158" cy="520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2561400" y="3832049"/>
              <a:ext cx="4021474" cy="269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1505359" y="2717648"/>
              <a:ext cx="3963115" cy="2439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1915401" y="3421254"/>
              <a:ext cx="4256679" cy="1326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1535442" y="2042118"/>
              <a:ext cx="3257500" cy="3085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>
              <a:stCxn id="271" idx="3"/>
            </p:cNvCxnSpPr>
            <p:nvPr/>
          </p:nvCxnSpPr>
          <p:spPr>
            <a:xfrm rot="5400000">
              <a:off x="1764375" y="1434089"/>
              <a:ext cx="2403336" cy="3464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10800000" flipV="1">
              <a:off x="1329015" y="1955919"/>
              <a:ext cx="3377730" cy="1172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10800000" flipV="1">
              <a:off x="1828986" y="1955919"/>
              <a:ext cx="2877759" cy="360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16200000" flipH="1">
              <a:off x="4713191" y="3428581"/>
              <a:ext cx="1789680" cy="290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3950238" y="3955762"/>
              <a:ext cx="2788860" cy="235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3271774" y="3844974"/>
              <a:ext cx="3356534" cy="1025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2654954" y="3404999"/>
              <a:ext cx="3533380" cy="20818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10800000" flipV="1">
              <a:off x="1594886" y="2679218"/>
              <a:ext cx="3867668" cy="2553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2244913" y="2701392"/>
              <a:ext cx="3239816" cy="3195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10800000" flipV="1">
              <a:off x="1270490" y="2679218"/>
              <a:ext cx="4192064" cy="1595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 flipV="1">
              <a:off x="1329015" y="2679218"/>
              <a:ext cx="4133539" cy="449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1828986" y="2316685"/>
              <a:ext cx="3633568" cy="362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5400000">
              <a:off x="4575435" y="4244858"/>
              <a:ext cx="1874566" cy="571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5400000">
              <a:off x="3896972" y="4134070"/>
              <a:ext cx="2442241" cy="1361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5400000">
              <a:off x="3280151" y="3694095"/>
              <a:ext cx="2619086" cy="2417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rot="10800000" flipV="1">
              <a:off x="2267087" y="3593512"/>
              <a:ext cx="3531567" cy="2325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rot="10800000" flipV="1">
              <a:off x="1270490" y="3593512"/>
              <a:ext cx="4528164" cy="680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rot="10800000" flipV="1">
              <a:off x="1594886" y="3593512"/>
              <a:ext cx="4203769" cy="1639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rot="10800000">
              <a:off x="1329015" y="3128407"/>
              <a:ext cx="4469639" cy="465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218 Conector recto"/>
            <p:cNvCxnSpPr/>
            <p:nvPr/>
          </p:nvCxnSpPr>
          <p:spPr>
            <a:xfrm rot="10800000">
              <a:off x="1828986" y="2316685"/>
              <a:ext cx="3969669" cy="12768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219 Conector recto"/>
            <p:cNvCxnSpPr/>
            <p:nvPr/>
          </p:nvCxnSpPr>
          <p:spPr>
            <a:xfrm rot="5400000">
              <a:off x="4286191" y="4590174"/>
              <a:ext cx="1596917" cy="129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220 Conector recto"/>
            <p:cNvCxnSpPr/>
            <p:nvPr/>
          </p:nvCxnSpPr>
          <p:spPr>
            <a:xfrm rot="10800000" flipV="1">
              <a:off x="3380735" y="4438835"/>
              <a:ext cx="2351034" cy="1773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221 Conector recto"/>
            <p:cNvCxnSpPr/>
            <p:nvPr/>
          </p:nvCxnSpPr>
          <p:spPr>
            <a:xfrm rot="10800000" flipV="1">
              <a:off x="2267087" y="4438835"/>
              <a:ext cx="3464681" cy="1480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222 Conector recto"/>
            <p:cNvCxnSpPr/>
            <p:nvPr/>
          </p:nvCxnSpPr>
          <p:spPr>
            <a:xfrm rot="10800000" flipV="1">
              <a:off x="1594886" y="4438835"/>
              <a:ext cx="4136883" cy="794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223 Conector recto"/>
            <p:cNvCxnSpPr/>
            <p:nvPr/>
          </p:nvCxnSpPr>
          <p:spPr>
            <a:xfrm rot="10800000">
              <a:off x="1329015" y="3128407"/>
              <a:ext cx="4402753" cy="13104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224 Conector recto"/>
            <p:cNvCxnSpPr/>
            <p:nvPr/>
          </p:nvCxnSpPr>
          <p:spPr>
            <a:xfrm rot="10800000">
              <a:off x="1211965" y="4274368"/>
              <a:ext cx="4519803" cy="164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225 Conector recto"/>
            <p:cNvCxnSpPr/>
            <p:nvPr/>
          </p:nvCxnSpPr>
          <p:spPr>
            <a:xfrm rot="10800000">
              <a:off x="1828986" y="2316685"/>
              <a:ext cx="3902783" cy="2122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226 Conector recto"/>
            <p:cNvCxnSpPr/>
            <p:nvPr/>
          </p:nvCxnSpPr>
          <p:spPr>
            <a:xfrm rot="10800000" flipV="1">
              <a:off x="3380735" y="5432709"/>
              <a:ext cx="1851063" cy="7798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227 Conector recto"/>
            <p:cNvCxnSpPr/>
            <p:nvPr/>
          </p:nvCxnSpPr>
          <p:spPr>
            <a:xfrm rot="10800000" flipV="1">
              <a:off x="2267087" y="5432709"/>
              <a:ext cx="2964711" cy="486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228 Conector recto"/>
            <p:cNvCxnSpPr/>
            <p:nvPr/>
          </p:nvCxnSpPr>
          <p:spPr>
            <a:xfrm rot="10800000">
              <a:off x="1594886" y="5232872"/>
              <a:ext cx="3636913" cy="199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229 Conector recto"/>
            <p:cNvCxnSpPr/>
            <p:nvPr/>
          </p:nvCxnSpPr>
          <p:spPr>
            <a:xfrm rot="10800000">
              <a:off x="1211965" y="4274368"/>
              <a:ext cx="4019833" cy="1158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230 Conector recto"/>
            <p:cNvCxnSpPr/>
            <p:nvPr/>
          </p:nvCxnSpPr>
          <p:spPr>
            <a:xfrm rot="10800000">
              <a:off x="1828986" y="2316685"/>
              <a:ext cx="3402812" cy="31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231 Conector recto"/>
            <p:cNvCxnSpPr/>
            <p:nvPr/>
          </p:nvCxnSpPr>
          <p:spPr>
            <a:xfrm rot="16200000" flipV="1">
              <a:off x="2108062" y="2349360"/>
              <a:ext cx="2339671" cy="3897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232 Conector recto"/>
            <p:cNvCxnSpPr/>
            <p:nvPr/>
          </p:nvCxnSpPr>
          <p:spPr>
            <a:xfrm rot="10800000">
              <a:off x="2267087" y="5919034"/>
              <a:ext cx="2158738" cy="137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233 Conector recto"/>
            <p:cNvCxnSpPr/>
            <p:nvPr/>
          </p:nvCxnSpPr>
          <p:spPr>
            <a:xfrm rot="10800000">
              <a:off x="1594886" y="5232872"/>
              <a:ext cx="2830939" cy="824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234 Conector recto"/>
            <p:cNvCxnSpPr/>
            <p:nvPr/>
          </p:nvCxnSpPr>
          <p:spPr>
            <a:xfrm rot="10800000">
              <a:off x="1211965" y="4274368"/>
              <a:ext cx="3213860" cy="1782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235 Conector recto"/>
            <p:cNvCxnSpPr/>
            <p:nvPr/>
          </p:nvCxnSpPr>
          <p:spPr>
            <a:xfrm rot="16200000" flipV="1">
              <a:off x="1257261" y="2888410"/>
              <a:ext cx="3740289" cy="2596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236 Conector recto"/>
            <p:cNvCxnSpPr/>
            <p:nvPr/>
          </p:nvCxnSpPr>
          <p:spPr>
            <a:xfrm rot="10800000">
              <a:off x="1329015" y="3128407"/>
              <a:ext cx="3096810" cy="2928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237 Conector recto"/>
            <p:cNvCxnSpPr/>
            <p:nvPr/>
          </p:nvCxnSpPr>
          <p:spPr>
            <a:xfrm rot="12107624">
              <a:off x="1526328" y="5632544"/>
              <a:ext cx="1963096" cy="21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238 Conector recto"/>
            <p:cNvCxnSpPr/>
            <p:nvPr/>
          </p:nvCxnSpPr>
          <p:spPr>
            <a:xfrm rot="10800000">
              <a:off x="1270490" y="4274368"/>
              <a:ext cx="2110245" cy="1879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239 Conector recto"/>
            <p:cNvCxnSpPr/>
            <p:nvPr/>
          </p:nvCxnSpPr>
          <p:spPr>
            <a:xfrm rot="16200000" flipV="1">
              <a:off x="815481" y="3641941"/>
              <a:ext cx="3077118" cy="2050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240 Conector recto"/>
            <p:cNvCxnSpPr/>
            <p:nvPr/>
          </p:nvCxnSpPr>
          <p:spPr>
            <a:xfrm rot="16200000" flipV="1">
              <a:off x="656904" y="3488767"/>
              <a:ext cx="3895913" cy="1551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241 Conector recto"/>
            <p:cNvCxnSpPr/>
            <p:nvPr/>
          </p:nvCxnSpPr>
          <p:spPr>
            <a:xfrm rot="16200000" flipV="1">
              <a:off x="983111" y="4620106"/>
              <a:ext cx="1588076" cy="10133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242 Conector recto"/>
            <p:cNvCxnSpPr/>
            <p:nvPr/>
          </p:nvCxnSpPr>
          <p:spPr>
            <a:xfrm rot="16200000" flipV="1">
              <a:off x="410213" y="4047209"/>
              <a:ext cx="2792396" cy="954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243 Conector recto"/>
            <p:cNvCxnSpPr/>
            <p:nvPr/>
          </p:nvCxnSpPr>
          <p:spPr>
            <a:xfrm rot="16200000" flipV="1">
              <a:off x="254338" y="3891333"/>
              <a:ext cx="3604118" cy="454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 rot="16200000" flipV="1">
              <a:off x="409717" y="4047705"/>
              <a:ext cx="2104466" cy="265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 rot="5400000" flipH="1" flipV="1">
              <a:off x="253841" y="3657729"/>
              <a:ext cx="2916187" cy="234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 rot="5400000" flipH="1" flipV="1">
              <a:off x="552245" y="2976405"/>
              <a:ext cx="1936461" cy="617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2" name="247 CuadroTexto"/>
            <p:cNvSpPr txBox="1">
              <a:spLocks noChangeArrowheads="1"/>
            </p:cNvSpPr>
            <p:nvPr/>
          </p:nvSpPr>
          <p:spPr bwMode="auto">
            <a:xfrm>
              <a:off x="5310322" y="2453407"/>
              <a:ext cx="910180" cy="2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MX" sz="900"/>
                <a:t>CENAMEP</a:t>
              </a:r>
            </a:p>
          </p:txBody>
        </p:sp>
      </p:grpSp>
      <p:sp>
        <p:nvSpPr>
          <p:cNvPr id="141" name="140 CuadroTexto"/>
          <p:cNvSpPr txBox="1"/>
          <p:nvPr/>
        </p:nvSpPr>
        <p:spPr>
          <a:xfrm>
            <a:off x="2627784" y="260648"/>
            <a:ext cx="34575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in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SIMTN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41 Grupo"/>
          <p:cNvGrpSpPr>
            <a:grpSpLocks/>
          </p:cNvGrpSpPr>
          <p:nvPr/>
        </p:nvGrpSpPr>
        <p:grpSpPr bwMode="auto">
          <a:xfrm>
            <a:off x="684213" y="1196157"/>
            <a:ext cx="5400675" cy="5041900"/>
            <a:chOff x="683568" y="1124744"/>
            <a:chExt cx="5688632" cy="5616624"/>
          </a:xfrm>
        </p:grpSpPr>
        <p:grpSp>
          <p:nvGrpSpPr>
            <p:cNvPr id="7" name="4 Grupo"/>
            <p:cNvGrpSpPr>
              <a:grpSpLocks/>
            </p:cNvGrpSpPr>
            <p:nvPr/>
          </p:nvGrpSpPr>
          <p:grpSpPr bwMode="auto">
            <a:xfrm>
              <a:off x="3498561" y="1124744"/>
              <a:ext cx="586457" cy="528653"/>
              <a:chOff x="1691680" y="1412776"/>
              <a:chExt cx="720080" cy="648072"/>
            </a:xfrm>
          </p:grpSpPr>
          <p:sp>
            <p:nvSpPr>
              <p:cNvPr id="137" name="5 Elipse"/>
              <p:cNvSpPr/>
              <p:nvPr/>
            </p:nvSpPr>
            <p:spPr>
              <a:xfrm>
                <a:off x="1690727" y="1412776"/>
                <a:ext cx="720652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38" name="6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LNM</a:t>
                </a:r>
              </a:p>
            </p:txBody>
          </p:sp>
        </p:grpSp>
        <p:grpSp>
          <p:nvGrpSpPr>
            <p:cNvPr id="8" name="7 Grupo"/>
            <p:cNvGrpSpPr>
              <a:grpSpLocks/>
            </p:cNvGrpSpPr>
            <p:nvPr/>
          </p:nvGrpSpPr>
          <p:grpSpPr bwMode="auto">
            <a:xfrm>
              <a:off x="4612829" y="1513580"/>
              <a:ext cx="821040" cy="528653"/>
              <a:chOff x="1691680" y="1412776"/>
              <a:chExt cx="1008112" cy="648072"/>
            </a:xfrm>
          </p:grpSpPr>
          <p:sp>
            <p:nvSpPr>
              <p:cNvPr id="135" name="8 Elipse"/>
              <p:cNvSpPr/>
              <p:nvPr/>
            </p:nvSpPr>
            <p:spPr>
              <a:xfrm>
                <a:off x="1692019" y="1413052"/>
                <a:ext cx="720651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36" name="9 CuadroTexto"/>
              <p:cNvSpPr txBox="1">
                <a:spLocks noChangeArrowheads="1"/>
              </p:cNvSpPr>
              <p:nvPr/>
            </p:nvSpPr>
            <p:spPr bwMode="auto">
              <a:xfrm>
                <a:off x="1835695" y="1556792"/>
                <a:ext cx="864097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ICE</a:t>
                </a:r>
              </a:p>
            </p:txBody>
          </p:sp>
        </p:grpSp>
        <p:sp>
          <p:nvSpPr>
            <p:cNvPr id="9" name="144 Elipse"/>
            <p:cNvSpPr/>
            <p:nvPr/>
          </p:nvSpPr>
          <p:spPr>
            <a:xfrm>
              <a:off x="5434127" y="2336137"/>
              <a:ext cx="586923" cy="5287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900"/>
            </a:p>
          </p:txBody>
        </p:sp>
        <p:grpSp>
          <p:nvGrpSpPr>
            <p:cNvPr id="10" name="11 Grupo"/>
            <p:cNvGrpSpPr>
              <a:grpSpLocks/>
            </p:cNvGrpSpPr>
            <p:nvPr/>
          </p:nvGrpSpPr>
          <p:grpSpPr bwMode="auto">
            <a:xfrm>
              <a:off x="5785743" y="3334495"/>
              <a:ext cx="586457" cy="528653"/>
              <a:chOff x="1691680" y="1412776"/>
              <a:chExt cx="720080" cy="648072"/>
            </a:xfrm>
          </p:grpSpPr>
          <p:sp>
            <p:nvSpPr>
              <p:cNvPr id="133" name="12 Elipse"/>
              <p:cNvSpPr/>
              <p:nvPr/>
            </p:nvSpPr>
            <p:spPr>
              <a:xfrm>
                <a:off x="1691108" y="1413784"/>
                <a:ext cx="720652" cy="6460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34" name="13 CuadroTexto"/>
              <p:cNvSpPr txBox="1">
                <a:spLocks noChangeArrowheads="1"/>
              </p:cNvSpPr>
              <p:nvPr/>
            </p:nvSpPr>
            <p:spPr bwMode="auto">
              <a:xfrm>
                <a:off x="1835697" y="1556792"/>
                <a:ext cx="576063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SIC</a:t>
                </a:r>
              </a:p>
            </p:txBody>
          </p:sp>
        </p:grpSp>
        <p:grpSp>
          <p:nvGrpSpPr>
            <p:cNvPr id="11" name="14 Grupo"/>
            <p:cNvGrpSpPr>
              <a:grpSpLocks/>
            </p:cNvGrpSpPr>
            <p:nvPr/>
          </p:nvGrpSpPr>
          <p:grpSpPr bwMode="auto">
            <a:xfrm>
              <a:off x="2267002" y="1249061"/>
              <a:ext cx="762394" cy="528653"/>
              <a:chOff x="1619672" y="1412776"/>
              <a:chExt cx="936104" cy="648072"/>
            </a:xfrm>
          </p:grpSpPr>
          <p:sp>
            <p:nvSpPr>
              <p:cNvPr id="131" name="15 Elipse"/>
              <p:cNvSpPr/>
              <p:nvPr/>
            </p:nvSpPr>
            <p:spPr>
              <a:xfrm>
                <a:off x="1691637" y="1412133"/>
                <a:ext cx="720651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32" name="16 CuadroTexto"/>
              <p:cNvSpPr txBox="1">
                <a:spLocks noChangeArrowheads="1"/>
              </p:cNvSpPr>
              <p:nvPr/>
            </p:nvSpPr>
            <p:spPr bwMode="auto">
              <a:xfrm>
                <a:off x="1619672" y="1556792"/>
                <a:ext cx="936104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CENAM</a:t>
                </a:r>
              </a:p>
            </p:txBody>
          </p:sp>
        </p:grpSp>
        <p:grpSp>
          <p:nvGrpSpPr>
            <p:cNvPr id="12" name="17 Grupo"/>
            <p:cNvGrpSpPr>
              <a:grpSpLocks/>
            </p:cNvGrpSpPr>
            <p:nvPr/>
          </p:nvGrpSpPr>
          <p:grpSpPr bwMode="auto">
            <a:xfrm>
              <a:off x="1328671" y="1866015"/>
              <a:ext cx="703748" cy="528653"/>
              <a:chOff x="1691680" y="1412776"/>
              <a:chExt cx="864096" cy="648072"/>
            </a:xfrm>
          </p:grpSpPr>
          <p:sp>
            <p:nvSpPr>
              <p:cNvPr id="129" name="264 Elipse"/>
              <p:cNvSpPr/>
              <p:nvPr/>
            </p:nvSpPr>
            <p:spPr>
              <a:xfrm>
                <a:off x="1692103" y="1412424"/>
                <a:ext cx="720652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30" name="265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792088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NIST</a:t>
                </a:r>
              </a:p>
            </p:txBody>
          </p:sp>
        </p:grpSp>
        <p:grpSp>
          <p:nvGrpSpPr>
            <p:cNvPr id="13" name="20 Grupo"/>
            <p:cNvGrpSpPr>
              <a:grpSpLocks/>
            </p:cNvGrpSpPr>
            <p:nvPr/>
          </p:nvGrpSpPr>
          <p:grpSpPr bwMode="auto">
            <a:xfrm>
              <a:off x="742214" y="2864582"/>
              <a:ext cx="645103" cy="528653"/>
              <a:chOff x="1691680" y="1412776"/>
              <a:chExt cx="792088" cy="648072"/>
            </a:xfrm>
          </p:grpSpPr>
          <p:sp>
            <p:nvSpPr>
              <p:cNvPr id="127" name="262 Elipse"/>
              <p:cNvSpPr/>
              <p:nvPr/>
            </p:nvSpPr>
            <p:spPr>
              <a:xfrm>
                <a:off x="1691531" y="1413175"/>
                <a:ext cx="720652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28" name="263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720080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NRC</a:t>
                </a:r>
              </a:p>
            </p:txBody>
          </p:sp>
        </p:grpSp>
        <p:grpSp>
          <p:nvGrpSpPr>
            <p:cNvPr id="14" name="23 Grupo"/>
            <p:cNvGrpSpPr>
              <a:grpSpLocks/>
            </p:cNvGrpSpPr>
            <p:nvPr/>
          </p:nvGrpSpPr>
          <p:grpSpPr bwMode="auto">
            <a:xfrm>
              <a:off x="5668452" y="4391801"/>
              <a:ext cx="586457" cy="528653"/>
              <a:chOff x="1691680" y="1412776"/>
              <a:chExt cx="720080" cy="648072"/>
            </a:xfrm>
          </p:grpSpPr>
          <p:sp>
            <p:nvSpPr>
              <p:cNvPr id="125" name="260 Elipse"/>
              <p:cNvSpPr/>
              <p:nvPr/>
            </p:nvSpPr>
            <p:spPr>
              <a:xfrm>
                <a:off x="1691403" y="1411899"/>
                <a:ext cx="720652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26" name="261 CuadroTexto"/>
              <p:cNvSpPr txBox="1">
                <a:spLocks noChangeArrowheads="1"/>
              </p:cNvSpPr>
              <p:nvPr/>
            </p:nvSpPr>
            <p:spPr bwMode="auto">
              <a:xfrm>
                <a:off x="1691680" y="1556792"/>
                <a:ext cx="720080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ONRJ</a:t>
                </a:r>
              </a:p>
            </p:txBody>
          </p:sp>
        </p:grpSp>
        <p:grpSp>
          <p:nvGrpSpPr>
            <p:cNvPr id="15" name="26 Grupo"/>
            <p:cNvGrpSpPr>
              <a:grpSpLocks/>
            </p:cNvGrpSpPr>
            <p:nvPr/>
          </p:nvGrpSpPr>
          <p:grpSpPr bwMode="auto">
            <a:xfrm>
              <a:off x="5140640" y="5390367"/>
              <a:ext cx="645103" cy="528653"/>
              <a:chOff x="1691680" y="1412776"/>
              <a:chExt cx="792088" cy="648072"/>
            </a:xfrm>
          </p:grpSpPr>
          <p:sp>
            <p:nvSpPr>
              <p:cNvPr id="123" name="258 Elipse"/>
              <p:cNvSpPr/>
              <p:nvPr/>
            </p:nvSpPr>
            <p:spPr>
              <a:xfrm>
                <a:off x="1690685" y="1412652"/>
                <a:ext cx="720652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24" name="259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720080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INDP</a:t>
                </a:r>
              </a:p>
            </p:txBody>
          </p:sp>
        </p:grpSp>
        <p:grpSp>
          <p:nvGrpSpPr>
            <p:cNvPr id="16" name="29 Grupo"/>
            <p:cNvGrpSpPr>
              <a:grpSpLocks/>
            </p:cNvGrpSpPr>
            <p:nvPr/>
          </p:nvGrpSpPr>
          <p:grpSpPr bwMode="auto">
            <a:xfrm>
              <a:off x="4260955" y="6036498"/>
              <a:ext cx="586457" cy="528653"/>
              <a:chOff x="1691680" y="1412776"/>
              <a:chExt cx="720080" cy="648072"/>
            </a:xfrm>
          </p:grpSpPr>
          <p:sp>
            <p:nvSpPr>
              <p:cNvPr id="121" name="256 Elipse"/>
              <p:cNvSpPr/>
              <p:nvPr/>
            </p:nvSpPr>
            <p:spPr>
              <a:xfrm>
                <a:off x="1690854" y="1411862"/>
                <a:ext cx="720652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22" name="257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INTN</a:t>
                </a:r>
              </a:p>
            </p:txBody>
          </p:sp>
        </p:grpSp>
        <p:grpSp>
          <p:nvGrpSpPr>
            <p:cNvPr id="17" name="32 Grupo"/>
            <p:cNvGrpSpPr>
              <a:grpSpLocks/>
            </p:cNvGrpSpPr>
            <p:nvPr/>
          </p:nvGrpSpPr>
          <p:grpSpPr bwMode="auto">
            <a:xfrm>
              <a:off x="3088041" y="6212715"/>
              <a:ext cx="586457" cy="528653"/>
              <a:chOff x="1691680" y="1412776"/>
              <a:chExt cx="720080" cy="648072"/>
            </a:xfrm>
          </p:grpSpPr>
          <p:sp>
            <p:nvSpPr>
              <p:cNvPr id="119" name="254 Elipse"/>
              <p:cNvSpPr/>
              <p:nvPr/>
            </p:nvSpPr>
            <p:spPr>
              <a:xfrm>
                <a:off x="1691765" y="1412633"/>
                <a:ext cx="720650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20" name="255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UTE</a:t>
                </a:r>
              </a:p>
            </p:txBody>
          </p:sp>
        </p:grpSp>
        <p:grpSp>
          <p:nvGrpSpPr>
            <p:cNvPr id="18" name="35 Grupo"/>
            <p:cNvGrpSpPr>
              <a:grpSpLocks/>
            </p:cNvGrpSpPr>
            <p:nvPr/>
          </p:nvGrpSpPr>
          <p:grpSpPr bwMode="auto">
            <a:xfrm>
              <a:off x="1973773" y="5919019"/>
              <a:ext cx="586457" cy="528653"/>
              <a:chOff x="1691680" y="1412776"/>
              <a:chExt cx="720080" cy="648072"/>
            </a:xfrm>
          </p:grpSpPr>
          <p:sp>
            <p:nvSpPr>
              <p:cNvPr id="117" name="252 Elipse"/>
              <p:cNvSpPr/>
              <p:nvPr/>
            </p:nvSpPr>
            <p:spPr>
              <a:xfrm>
                <a:off x="1692527" y="1412795"/>
                <a:ext cx="718598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18" name="253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INTI</a:t>
                </a:r>
              </a:p>
            </p:txBody>
          </p:sp>
        </p:grpSp>
        <p:grpSp>
          <p:nvGrpSpPr>
            <p:cNvPr id="19" name="38 Grupo"/>
            <p:cNvGrpSpPr>
              <a:grpSpLocks/>
            </p:cNvGrpSpPr>
            <p:nvPr/>
          </p:nvGrpSpPr>
          <p:grpSpPr bwMode="auto">
            <a:xfrm>
              <a:off x="1094088" y="5155410"/>
              <a:ext cx="586457" cy="528653"/>
              <a:chOff x="1691680" y="1412776"/>
              <a:chExt cx="720080" cy="648072"/>
            </a:xfrm>
          </p:grpSpPr>
          <p:sp>
            <p:nvSpPr>
              <p:cNvPr id="115" name="250 Elipse"/>
              <p:cNvSpPr/>
              <p:nvPr/>
            </p:nvSpPr>
            <p:spPr>
              <a:xfrm>
                <a:off x="1692695" y="1412347"/>
                <a:ext cx="718598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16" name="251 CuadroTexto"/>
              <p:cNvSpPr txBox="1">
                <a:spLocks noChangeArrowheads="1"/>
              </p:cNvSpPr>
              <p:nvPr/>
            </p:nvSpPr>
            <p:spPr bwMode="auto">
              <a:xfrm>
                <a:off x="1746406" y="1556793"/>
                <a:ext cx="593346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s-MX" sz="900"/>
                  <a:t>BSJ</a:t>
                </a:r>
              </a:p>
            </p:txBody>
          </p:sp>
        </p:grpSp>
        <p:grpSp>
          <p:nvGrpSpPr>
            <p:cNvPr id="20" name="41 Grupo"/>
            <p:cNvGrpSpPr>
              <a:grpSpLocks/>
            </p:cNvGrpSpPr>
            <p:nvPr/>
          </p:nvGrpSpPr>
          <p:grpSpPr bwMode="auto">
            <a:xfrm>
              <a:off x="683568" y="4156844"/>
              <a:ext cx="586457" cy="528653"/>
              <a:chOff x="1691680" y="1412776"/>
              <a:chExt cx="720080" cy="648072"/>
            </a:xfrm>
          </p:grpSpPr>
          <p:sp>
            <p:nvSpPr>
              <p:cNvPr id="113" name="248 Elipse"/>
              <p:cNvSpPr/>
              <p:nvPr/>
            </p:nvSpPr>
            <p:spPr>
              <a:xfrm>
                <a:off x="1691680" y="1413763"/>
                <a:ext cx="720650" cy="6460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14" name="249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SLBS</a:t>
                </a:r>
              </a:p>
            </p:txBody>
          </p:sp>
        </p:grpSp>
        <p:cxnSp>
          <p:nvCxnSpPr>
            <p:cNvPr id="21" name="156 Conector recto"/>
            <p:cNvCxnSpPr/>
            <p:nvPr/>
          </p:nvCxnSpPr>
          <p:spPr>
            <a:xfrm flipV="1">
              <a:off x="2736960" y="1653513"/>
              <a:ext cx="1055122" cy="109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157 Conector recto"/>
            <p:cNvCxnSpPr/>
            <p:nvPr/>
          </p:nvCxnSpPr>
          <p:spPr>
            <a:xfrm>
              <a:off x="3675032" y="1630523"/>
              <a:ext cx="1023352" cy="334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158 Conector recto"/>
            <p:cNvCxnSpPr/>
            <p:nvPr/>
          </p:nvCxnSpPr>
          <p:spPr>
            <a:xfrm rot="16200000" flipH="1">
              <a:off x="4730218" y="1984152"/>
              <a:ext cx="703846" cy="703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159 Conector recto"/>
            <p:cNvCxnSpPr/>
            <p:nvPr/>
          </p:nvCxnSpPr>
          <p:spPr>
            <a:xfrm rot="16200000" flipH="1">
              <a:off x="5212766" y="3026307"/>
              <a:ext cx="852397" cy="292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160 Conector recto"/>
            <p:cNvCxnSpPr/>
            <p:nvPr/>
          </p:nvCxnSpPr>
          <p:spPr>
            <a:xfrm rot="5400000">
              <a:off x="5349383" y="4033005"/>
              <a:ext cx="840017" cy="31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61 Conector recto"/>
            <p:cNvCxnSpPr/>
            <p:nvPr/>
          </p:nvCxnSpPr>
          <p:spPr>
            <a:xfrm rot="5400000">
              <a:off x="4997515" y="4738840"/>
              <a:ext cx="958504" cy="499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162 Conector recto"/>
            <p:cNvCxnSpPr/>
            <p:nvPr/>
          </p:nvCxnSpPr>
          <p:spPr>
            <a:xfrm rot="10800000" flipV="1">
              <a:off x="4437530" y="5448624"/>
              <a:ext cx="789252" cy="587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163 Conector recto"/>
            <p:cNvCxnSpPr/>
            <p:nvPr/>
          </p:nvCxnSpPr>
          <p:spPr>
            <a:xfrm rot="10800000" flipV="1">
              <a:off x="3380735" y="6035753"/>
              <a:ext cx="1025024" cy="176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164 Conector recto"/>
            <p:cNvCxnSpPr/>
            <p:nvPr/>
          </p:nvCxnSpPr>
          <p:spPr>
            <a:xfrm rot="10800000">
              <a:off x="2267087" y="5919034"/>
              <a:ext cx="1083549" cy="293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165 Conector recto"/>
            <p:cNvCxnSpPr/>
            <p:nvPr/>
          </p:nvCxnSpPr>
          <p:spPr>
            <a:xfrm rot="10800000">
              <a:off x="1594886" y="5232872"/>
              <a:ext cx="727383" cy="705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166 Conector recto"/>
            <p:cNvCxnSpPr/>
            <p:nvPr/>
          </p:nvCxnSpPr>
          <p:spPr>
            <a:xfrm rot="16200000" flipV="1">
              <a:off x="975655" y="4627562"/>
              <a:ext cx="940820" cy="351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167 Conector recto"/>
            <p:cNvCxnSpPr/>
            <p:nvPr/>
          </p:nvCxnSpPr>
          <p:spPr>
            <a:xfrm rot="5400000" flipH="1" flipV="1">
              <a:off x="697510" y="3642862"/>
              <a:ext cx="1145961" cy="117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168 Conector recto"/>
            <p:cNvCxnSpPr/>
            <p:nvPr/>
          </p:nvCxnSpPr>
          <p:spPr>
            <a:xfrm rot="5400000" flipH="1" flipV="1">
              <a:off x="1178444" y="2467256"/>
              <a:ext cx="801111" cy="499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169 Conector recto"/>
            <p:cNvCxnSpPr/>
            <p:nvPr/>
          </p:nvCxnSpPr>
          <p:spPr>
            <a:xfrm flipV="1">
              <a:off x="1855740" y="1749009"/>
              <a:ext cx="881220" cy="5464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170 Conector recto"/>
            <p:cNvCxnSpPr/>
            <p:nvPr/>
          </p:nvCxnSpPr>
          <p:spPr>
            <a:xfrm>
              <a:off x="2736960" y="1749009"/>
              <a:ext cx="1961424" cy="21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171 Conector recto"/>
            <p:cNvCxnSpPr/>
            <p:nvPr/>
          </p:nvCxnSpPr>
          <p:spPr>
            <a:xfrm>
              <a:off x="2736960" y="1749009"/>
              <a:ext cx="2697167" cy="939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172 Conector recto"/>
            <p:cNvCxnSpPr/>
            <p:nvPr/>
          </p:nvCxnSpPr>
          <p:spPr>
            <a:xfrm>
              <a:off x="2736960" y="1749009"/>
              <a:ext cx="3048317" cy="1849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173 Conector recto"/>
            <p:cNvCxnSpPr/>
            <p:nvPr/>
          </p:nvCxnSpPr>
          <p:spPr>
            <a:xfrm>
              <a:off x="2736960" y="1749009"/>
              <a:ext cx="3016547" cy="2719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174 Conector recto"/>
            <p:cNvCxnSpPr/>
            <p:nvPr/>
          </p:nvCxnSpPr>
          <p:spPr>
            <a:xfrm rot="16200000" flipH="1">
              <a:off x="1443874" y="3042096"/>
              <a:ext cx="4286743" cy="1700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175 Conector recto"/>
            <p:cNvCxnSpPr/>
            <p:nvPr/>
          </p:nvCxnSpPr>
          <p:spPr>
            <a:xfrm rot="16200000" flipH="1">
              <a:off x="2122336" y="2363633"/>
              <a:ext cx="3719069" cy="2489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176 Conector recto"/>
            <p:cNvCxnSpPr/>
            <p:nvPr/>
          </p:nvCxnSpPr>
          <p:spPr>
            <a:xfrm rot="16200000" flipH="1">
              <a:off x="827053" y="3658916"/>
              <a:ext cx="4463589" cy="643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177 Conector recto"/>
            <p:cNvCxnSpPr/>
            <p:nvPr/>
          </p:nvCxnSpPr>
          <p:spPr>
            <a:xfrm rot="5400000">
              <a:off x="417011" y="3599086"/>
              <a:ext cx="4170025" cy="469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178 Conector recto"/>
            <p:cNvCxnSpPr/>
            <p:nvPr/>
          </p:nvCxnSpPr>
          <p:spPr>
            <a:xfrm rot="5400000">
              <a:off x="423991" y="2919904"/>
              <a:ext cx="3483863" cy="11420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179 Conector recto"/>
            <p:cNvCxnSpPr/>
            <p:nvPr/>
          </p:nvCxnSpPr>
          <p:spPr>
            <a:xfrm rot="5400000">
              <a:off x="711783" y="2249191"/>
              <a:ext cx="2525359" cy="15249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180 Conector recto"/>
            <p:cNvCxnSpPr/>
            <p:nvPr/>
          </p:nvCxnSpPr>
          <p:spPr>
            <a:xfrm rot="10800000" flipV="1">
              <a:off x="1329015" y="1749009"/>
              <a:ext cx="1407945" cy="1379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181 Conector recto"/>
            <p:cNvCxnSpPr/>
            <p:nvPr/>
          </p:nvCxnSpPr>
          <p:spPr>
            <a:xfrm>
              <a:off x="3675032" y="1630523"/>
              <a:ext cx="1759095" cy="1057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82 Conector recto"/>
            <p:cNvCxnSpPr/>
            <p:nvPr/>
          </p:nvCxnSpPr>
          <p:spPr>
            <a:xfrm>
              <a:off x="3675032" y="1630523"/>
              <a:ext cx="2110245" cy="1968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183 Conector recto"/>
            <p:cNvCxnSpPr/>
            <p:nvPr/>
          </p:nvCxnSpPr>
          <p:spPr>
            <a:xfrm rot="16200000" flipH="1">
              <a:off x="3295082" y="2010473"/>
              <a:ext cx="2838375" cy="2078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184 Conector recto"/>
            <p:cNvCxnSpPr/>
            <p:nvPr/>
          </p:nvCxnSpPr>
          <p:spPr>
            <a:xfrm rot="16200000" flipH="1">
              <a:off x="2532129" y="2773427"/>
              <a:ext cx="3837555" cy="1551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185 Conector recto"/>
            <p:cNvCxnSpPr/>
            <p:nvPr/>
          </p:nvCxnSpPr>
          <p:spPr>
            <a:xfrm rot="5400000">
              <a:off x="1266909" y="3804476"/>
              <a:ext cx="4521948" cy="2942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186 Conector recto"/>
            <p:cNvCxnSpPr/>
            <p:nvPr/>
          </p:nvCxnSpPr>
          <p:spPr>
            <a:xfrm rot="16200000" flipH="1">
              <a:off x="1853666" y="3451889"/>
              <a:ext cx="4405229" cy="762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187 Conector recto"/>
            <p:cNvCxnSpPr/>
            <p:nvPr/>
          </p:nvCxnSpPr>
          <p:spPr>
            <a:xfrm rot="5400000">
              <a:off x="856868" y="3100870"/>
              <a:ext cx="4228384" cy="1407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188 Conector recto"/>
            <p:cNvCxnSpPr/>
            <p:nvPr/>
          </p:nvCxnSpPr>
          <p:spPr>
            <a:xfrm rot="5400000">
              <a:off x="864412" y="2380449"/>
              <a:ext cx="3582897" cy="2121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189 Conector recto"/>
            <p:cNvCxnSpPr/>
            <p:nvPr/>
          </p:nvCxnSpPr>
          <p:spPr>
            <a:xfrm rot="5400000">
              <a:off x="1144277" y="1733580"/>
              <a:ext cx="2608476" cy="2473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190 Conector recto"/>
            <p:cNvCxnSpPr/>
            <p:nvPr/>
          </p:nvCxnSpPr>
          <p:spPr>
            <a:xfrm rot="10800000" flipV="1">
              <a:off x="1329015" y="1665892"/>
              <a:ext cx="2356050" cy="14625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191 Conector recto"/>
            <p:cNvCxnSpPr/>
            <p:nvPr/>
          </p:nvCxnSpPr>
          <p:spPr>
            <a:xfrm rot="10800000" flipV="1">
              <a:off x="1828986" y="1665892"/>
              <a:ext cx="1856079" cy="650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192 Conector recto"/>
            <p:cNvCxnSpPr/>
            <p:nvPr/>
          </p:nvCxnSpPr>
          <p:spPr>
            <a:xfrm rot="16200000" flipH="1">
              <a:off x="4424562" y="2238102"/>
              <a:ext cx="1642897" cy="1078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193 Conector recto"/>
            <p:cNvCxnSpPr/>
            <p:nvPr/>
          </p:nvCxnSpPr>
          <p:spPr>
            <a:xfrm rot="16200000" flipH="1">
              <a:off x="3973637" y="2689028"/>
              <a:ext cx="2512979" cy="1046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94 Conector recto"/>
            <p:cNvCxnSpPr/>
            <p:nvPr/>
          </p:nvCxnSpPr>
          <p:spPr>
            <a:xfrm rot="16200000" flipH="1">
              <a:off x="3210683" y="3451981"/>
              <a:ext cx="3512158" cy="520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195 Conector recto"/>
            <p:cNvCxnSpPr/>
            <p:nvPr/>
          </p:nvCxnSpPr>
          <p:spPr>
            <a:xfrm rot="5400000">
              <a:off x="2561400" y="3832049"/>
              <a:ext cx="4021474" cy="269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196 Conector recto"/>
            <p:cNvCxnSpPr/>
            <p:nvPr/>
          </p:nvCxnSpPr>
          <p:spPr>
            <a:xfrm rot="5400000">
              <a:off x="1505359" y="2717648"/>
              <a:ext cx="3963115" cy="2439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197 Conector recto"/>
            <p:cNvCxnSpPr/>
            <p:nvPr/>
          </p:nvCxnSpPr>
          <p:spPr>
            <a:xfrm rot="5400000">
              <a:off x="1915401" y="3421254"/>
              <a:ext cx="4256679" cy="1326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198 Conector recto"/>
            <p:cNvCxnSpPr/>
            <p:nvPr/>
          </p:nvCxnSpPr>
          <p:spPr>
            <a:xfrm rot="5400000">
              <a:off x="1535442" y="2042118"/>
              <a:ext cx="3257500" cy="3085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199 Conector recto"/>
            <p:cNvCxnSpPr>
              <a:stCxn id="135" idx="3"/>
            </p:cNvCxnSpPr>
            <p:nvPr/>
          </p:nvCxnSpPr>
          <p:spPr>
            <a:xfrm rot="5400000">
              <a:off x="1764375" y="1434089"/>
              <a:ext cx="2403336" cy="3464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200 Conector recto"/>
            <p:cNvCxnSpPr/>
            <p:nvPr/>
          </p:nvCxnSpPr>
          <p:spPr>
            <a:xfrm rot="10800000" flipV="1">
              <a:off x="1329015" y="1955919"/>
              <a:ext cx="3377730" cy="1172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201 Conector recto"/>
            <p:cNvCxnSpPr/>
            <p:nvPr/>
          </p:nvCxnSpPr>
          <p:spPr>
            <a:xfrm rot="10800000" flipV="1">
              <a:off x="1828986" y="1955919"/>
              <a:ext cx="2877759" cy="360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202 Conector recto"/>
            <p:cNvCxnSpPr/>
            <p:nvPr/>
          </p:nvCxnSpPr>
          <p:spPr>
            <a:xfrm rot="16200000" flipH="1">
              <a:off x="4713191" y="3428581"/>
              <a:ext cx="1789680" cy="290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203 Conector recto"/>
            <p:cNvCxnSpPr/>
            <p:nvPr/>
          </p:nvCxnSpPr>
          <p:spPr>
            <a:xfrm rot="5400000">
              <a:off x="3950238" y="3955762"/>
              <a:ext cx="2788860" cy="235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204 Conector recto"/>
            <p:cNvCxnSpPr/>
            <p:nvPr/>
          </p:nvCxnSpPr>
          <p:spPr>
            <a:xfrm rot="5400000">
              <a:off x="3271774" y="3844974"/>
              <a:ext cx="3356534" cy="1025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205 Conector recto"/>
            <p:cNvCxnSpPr/>
            <p:nvPr/>
          </p:nvCxnSpPr>
          <p:spPr>
            <a:xfrm rot="5400000">
              <a:off x="2654954" y="3404999"/>
              <a:ext cx="3533380" cy="20818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206 Conector recto"/>
            <p:cNvCxnSpPr/>
            <p:nvPr/>
          </p:nvCxnSpPr>
          <p:spPr>
            <a:xfrm rot="10800000" flipV="1">
              <a:off x="1594886" y="2679218"/>
              <a:ext cx="3867668" cy="2553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207 Conector recto"/>
            <p:cNvCxnSpPr/>
            <p:nvPr/>
          </p:nvCxnSpPr>
          <p:spPr>
            <a:xfrm rot="5400000">
              <a:off x="2244913" y="2701392"/>
              <a:ext cx="3239816" cy="3195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208 Conector recto"/>
            <p:cNvCxnSpPr/>
            <p:nvPr/>
          </p:nvCxnSpPr>
          <p:spPr>
            <a:xfrm rot="10800000" flipV="1">
              <a:off x="1270490" y="2679218"/>
              <a:ext cx="4192064" cy="1595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209 Conector recto"/>
            <p:cNvCxnSpPr/>
            <p:nvPr/>
          </p:nvCxnSpPr>
          <p:spPr>
            <a:xfrm rot="10800000" flipV="1">
              <a:off x="1329015" y="2679218"/>
              <a:ext cx="4133539" cy="449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210 Conector recto"/>
            <p:cNvCxnSpPr/>
            <p:nvPr/>
          </p:nvCxnSpPr>
          <p:spPr>
            <a:xfrm rot="10800000">
              <a:off x="1828986" y="2316685"/>
              <a:ext cx="3633568" cy="362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211 Conector recto"/>
            <p:cNvCxnSpPr/>
            <p:nvPr/>
          </p:nvCxnSpPr>
          <p:spPr>
            <a:xfrm rot="5400000">
              <a:off x="4575435" y="4244858"/>
              <a:ext cx="1874566" cy="571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212 Conector recto"/>
            <p:cNvCxnSpPr/>
            <p:nvPr/>
          </p:nvCxnSpPr>
          <p:spPr>
            <a:xfrm rot="5400000">
              <a:off x="3896972" y="4134070"/>
              <a:ext cx="2442241" cy="1361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213 Conector recto"/>
            <p:cNvCxnSpPr/>
            <p:nvPr/>
          </p:nvCxnSpPr>
          <p:spPr>
            <a:xfrm rot="5400000">
              <a:off x="3280151" y="3694095"/>
              <a:ext cx="2619086" cy="2417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214 Conector recto"/>
            <p:cNvCxnSpPr/>
            <p:nvPr/>
          </p:nvCxnSpPr>
          <p:spPr>
            <a:xfrm rot="10800000" flipV="1">
              <a:off x="2267087" y="3593512"/>
              <a:ext cx="3531567" cy="2325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215 Conector recto"/>
            <p:cNvCxnSpPr/>
            <p:nvPr/>
          </p:nvCxnSpPr>
          <p:spPr>
            <a:xfrm rot="10800000" flipV="1">
              <a:off x="1270490" y="3593512"/>
              <a:ext cx="4528164" cy="680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216 Conector recto"/>
            <p:cNvCxnSpPr/>
            <p:nvPr/>
          </p:nvCxnSpPr>
          <p:spPr>
            <a:xfrm rot="10800000" flipV="1">
              <a:off x="1594886" y="3593512"/>
              <a:ext cx="4203769" cy="1639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217 Conector recto"/>
            <p:cNvCxnSpPr/>
            <p:nvPr/>
          </p:nvCxnSpPr>
          <p:spPr>
            <a:xfrm rot="10800000">
              <a:off x="1329015" y="3128407"/>
              <a:ext cx="4469639" cy="465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218 Conector recto"/>
            <p:cNvCxnSpPr/>
            <p:nvPr/>
          </p:nvCxnSpPr>
          <p:spPr>
            <a:xfrm rot="10800000">
              <a:off x="1828986" y="2316685"/>
              <a:ext cx="3969669" cy="12768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219 Conector recto"/>
            <p:cNvCxnSpPr/>
            <p:nvPr/>
          </p:nvCxnSpPr>
          <p:spPr>
            <a:xfrm rot="5400000">
              <a:off x="4286191" y="4590174"/>
              <a:ext cx="1596917" cy="129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220 Conector recto"/>
            <p:cNvCxnSpPr/>
            <p:nvPr/>
          </p:nvCxnSpPr>
          <p:spPr>
            <a:xfrm rot="10800000" flipV="1">
              <a:off x="3380735" y="4438835"/>
              <a:ext cx="2351034" cy="1773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221 Conector recto"/>
            <p:cNvCxnSpPr/>
            <p:nvPr/>
          </p:nvCxnSpPr>
          <p:spPr>
            <a:xfrm rot="10800000" flipV="1">
              <a:off x="2267087" y="4438835"/>
              <a:ext cx="3464681" cy="1480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222 Conector recto"/>
            <p:cNvCxnSpPr/>
            <p:nvPr/>
          </p:nvCxnSpPr>
          <p:spPr>
            <a:xfrm rot="10800000" flipV="1">
              <a:off x="1594886" y="4438835"/>
              <a:ext cx="4136883" cy="794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223 Conector recto"/>
            <p:cNvCxnSpPr/>
            <p:nvPr/>
          </p:nvCxnSpPr>
          <p:spPr>
            <a:xfrm rot="10800000">
              <a:off x="1329015" y="3128407"/>
              <a:ext cx="4402753" cy="13104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224 Conector recto"/>
            <p:cNvCxnSpPr/>
            <p:nvPr/>
          </p:nvCxnSpPr>
          <p:spPr>
            <a:xfrm rot="10800000">
              <a:off x="1211965" y="4274368"/>
              <a:ext cx="4519803" cy="164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225 Conector recto"/>
            <p:cNvCxnSpPr/>
            <p:nvPr/>
          </p:nvCxnSpPr>
          <p:spPr>
            <a:xfrm rot="10800000">
              <a:off x="1828986" y="2316685"/>
              <a:ext cx="3902783" cy="2122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226 Conector recto"/>
            <p:cNvCxnSpPr/>
            <p:nvPr/>
          </p:nvCxnSpPr>
          <p:spPr>
            <a:xfrm rot="10800000" flipV="1">
              <a:off x="3380735" y="5432709"/>
              <a:ext cx="1851063" cy="7798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227 Conector recto"/>
            <p:cNvCxnSpPr/>
            <p:nvPr/>
          </p:nvCxnSpPr>
          <p:spPr>
            <a:xfrm rot="10800000" flipV="1">
              <a:off x="2267087" y="5432709"/>
              <a:ext cx="2964711" cy="486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228 Conector recto"/>
            <p:cNvCxnSpPr/>
            <p:nvPr/>
          </p:nvCxnSpPr>
          <p:spPr>
            <a:xfrm rot="10800000">
              <a:off x="1594886" y="5232872"/>
              <a:ext cx="3636913" cy="199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229 Conector recto"/>
            <p:cNvCxnSpPr/>
            <p:nvPr/>
          </p:nvCxnSpPr>
          <p:spPr>
            <a:xfrm rot="10800000">
              <a:off x="1211965" y="4274368"/>
              <a:ext cx="4019833" cy="1158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230 Conector recto"/>
            <p:cNvCxnSpPr/>
            <p:nvPr/>
          </p:nvCxnSpPr>
          <p:spPr>
            <a:xfrm rot="10800000">
              <a:off x="1828986" y="2316685"/>
              <a:ext cx="3402812" cy="31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231 Conector recto"/>
            <p:cNvCxnSpPr/>
            <p:nvPr/>
          </p:nvCxnSpPr>
          <p:spPr>
            <a:xfrm rot="16200000" flipV="1">
              <a:off x="2108062" y="2349360"/>
              <a:ext cx="2339671" cy="3897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232 Conector recto"/>
            <p:cNvCxnSpPr/>
            <p:nvPr/>
          </p:nvCxnSpPr>
          <p:spPr>
            <a:xfrm rot="10800000">
              <a:off x="2267087" y="5919034"/>
              <a:ext cx="2158738" cy="137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233 Conector recto"/>
            <p:cNvCxnSpPr/>
            <p:nvPr/>
          </p:nvCxnSpPr>
          <p:spPr>
            <a:xfrm rot="10800000">
              <a:off x="1594886" y="5232872"/>
              <a:ext cx="2830939" cy="824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234 Conector recto"/>
            <p:cNvCxnSpPr/>
            <p:nvPr/>
          </p:nvCxnSpPr>
          <p:spPr>
            <a:xfrm rot="10800000">
              <a:off x="1211965" y="4274368"/>
              <a:ext cx="3213860" cy="1782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235 Conector recto"/>
            <p:cNvCxnSpPr/>
            <p:nvPr/>
          </p:nvCxnSpPr>
          <p:spPr>
            <a:xfrm rot="16200000" flipV="1">
              <a:off x="1257261" y="2888410"/>
              <a:ext cx="3740289" cy="2596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236 Conector recto"/>
            <p:cNvCxnSpPr/>
            <p:nvPr/>
          </p:nvCxnSpPr>
          <p:spPr>
            <a:xfrm rot="10800000">
              <a:off x="1329015" y="3128407"/>
              <a:ext cx="3096810" cy="2928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237 Conector recto"/>
            <p:cNvCxnSpPr/>
            <p:nvPr/>
          </p:nvCxnSpPr>
          <p:spPr>
            <a:xfrm rot="12107624">
              <a:off x="1526328" y="5632544"/>
              <a:ext cx="1963096" cy="21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238 Conector recto"/>
            <p:cNvCxnSpPr/>
            <p:nvPr/>
          </p:nvCxnSpPr>
          <p:spPr>
            <a:xfrm rot="10800000">
              <a:off x="1270490" y="4274368"/>
              <a:ext cx="2110245" cy="1879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239 Conector recto"/>
            <p:cNvCxnSpPr/>
            <p:nvPr/>
          </p:nvCxnSpPr>
          <p:spPr>
            <a:xfrm rot="16200000" flipV="1">
              <a:off x="815481" y="3641941"/>
              <a:ext cx="3077118" cy="2050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240 Conector recto"/>
            <p:cNvCxnSpPr/>
            <p:nvPr/>
          </p:nvCxnSpPr>
          <p:spPr>
            <a:xfrm rot="16200000" flipV="1">
              <a:off x="656904" y="3488767"/>
              <a:ext cx="3895913" cy="1551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241 Conector recto"/>
            <p:cNvCxnSpPr/>
            <p:nvPr/>
          </p:nvCxnSpPr>
          <p:spPr>
            <a:xfrm rot="16200000" flipV="1">
              <a:off x="983111" y="4620106"/>
              <a:ext cx="1588076" cy="10133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242 Conector recto"/>
            <p:cNvCxnSpPr/>
            <p:nvPr/>
          </p:nvCxnSpPr>
          <p:spPr>
            <a:xfrm rot="16200000" flipV="1">
              <a:off x="410213" y="4047209"/>
              <a:ext cx="2792396" cy="954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243 Conector recto"/>
            <p:cNvCxnSpPr/>
            <p:nvPr/>
          </p:nvCxnSpPr>
          <p:spPr>
            <a:xfrm rot="16200000" flipV="1">
              <a:off x="254338" y="3891333"/>
              <a:ext cx="3604118" cy="454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244 Conector recto"/>
            <p:cNvCxnSpPr/>
            <p:nvPr/>
          </p:nvCxnSpPr>
          <p:spPr>
            <a:xfrm rot="16200000" flipV="1">
              <a:off x="409717" y="4047705"/>
              <a:ext cx="2104466" cy="265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245 Conector recto"/>
            <p:cNvCxnSpPr/>
            <p:nvPr/>
          </p:nvCxnSpPr>
          <p:spPr>
            <a:xfrm rot="5400000" flipH="1" flipV="1">
              <a:off x="253841" y="3657729"/>
              <a:ext cx="2916187" cy="234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246 Conector recto"/>
            <p:cNvCxnSpPr/>
            <p:nvPr/>
          </p:nvCxnSpPr>
          <p:spPr>
            <a:xfrm rot="5400000" flipH="1" flipV="1">
              <a:off x="552245" y="2976405"/>
              <a:ext cx="1936461" cy="617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247 CuadroTexto"/>
            <p:cNvSpPr txBox="1">
              <a:spLocks noChangeArrowheads="1"/>
            </p:cNvSpPr>
            <p:nvPr/>
          </p:nvSpPr>
          <p:spPr bwMode="auto">
            <a:xfrm>
              <a:off x="5310322" y="2453407"/>
              <a:ext cx="910180" cy="2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MX" sz="900"/>
                <a:t>CENAMEP</a:t>
              </a:r>
            </a:p>
          </p:txBody>
        </p:sp>
      </p:grpSp>
      <p:sp>
        <p:nvSpPr>
          <p:cNvPr id="141" name="140 CuadroTexto"/>
          <p:cNvSpPr txBox="1"/>
          <p:nvPr/>
        </p:nvSpPr>
        <p:spPr>
          <a:xfrm>
            <a:off x="2627784" y="260648"/>
            <a:ext cx="34575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in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SIMTN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4808464"/>
              </p:ext>
            </p:extLst>
          </p:nvPr>
        </p:nvGraphicFramePr>
        <p:xfrm>
          <a:off x="6372200" y="1629544"/>
          <a:ext cx="2273300" cy="393700"/>
        </p:xfrm>
        <a:graphic>
          <a:graphicData uri="http://schemas.openxmlformats.org/presentationml/2006/ole">
            <p:oleObj spid="_x0000_s64524" name="Ecuación" r:id="rId3" imgW="2273300" imgH="393700" progId="Equation.3">
              <p:embed/>
            </p:oleObj>
          </a:graphicData>
        </a:graphic>
      </p:graphicFrame>
      <p:sp>
        <p:nvSpPr>
          <p:cNvPr id="146" name="134 CuadroTexto"/>
          <p:cNvSpPr txBox="1">
            <a:spLocks noChangeArrowheads="1"/>
          </p:cNvSpPr>
          <p:nvPr/>
        </p:nvSpPr>
        <p:spPr bwMode="auto">
          <a:xfrm>
            <a:off x="6396012" y="2132782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i="1" dirty="0"/>
              <a:t>N</a:t>
            </a:r>
            <a:r>
              <a:rPr lang="es-MX" sz="1200" i="1" baseline="-25000" dirty="0"/>
              <a:t>C</a:t>
            </a:r>
            <a:r>
              <a:rPr lang="es-MX" sz="1200" dirty="0"/>
              <a:t> </a:t>
            </a:r>
            <a:r>
              <a:rPr lang="es-MX" sz="1200" dirty="0" err="1"/>
              <a:t>number</a:t>
            </a:r>
            <a:r>
              <a:rPr lang="es-MX" sz="1200" dirty="0"/>
              <a:t> of bilateral </a:t>
            </a:r>
            <a:r>
              <a:rPr lang="es-MX" sz="1200" dirty="0" err="1"/>
              <a:t>comparisons</a:t>
            </a:r>
            <a:endParaRPr lang="es-MX" sz="1200" dirty="0"/>
          </a:p>
        </p:txBody>
      </p:sp>
      <p:sp>
        <p:nvSpPr>
          <p:cNvPr id="147" name="135 CuadroTexto"/>
          <p:cNvSpPr txBox="1">
            <a:spLocks noChangeArrowheads="1"/>
          </p:cNvSpPr>
          <p:nvPr/>
        </p:nvSpPr>
        <p:spPr bwMode="auto">
          <a:xfrm>
            <a:off x="6396012" y="2709044"/>
            <a:ext cx="219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i="1"/>
              <a:t>N</a:t>
            </a:r>
            <a:r>
              <a:rPr lang="es-MX" sz="1200"/>
              <a:t> number of laboratories in the network</a:t>
            </a:r>
          </a:p>
        </p:txBody>
      </p:sp>
      <p:sp>
        <p:nvSpPr>
          <p:cNvPr id="148" name="136 CuadroTexto"/>
          <p:cNvSpPr txBox="1">
            <a:spLocks noChangeArrowheads="1"/>
          </p:cNvSpPr>
          <p:nvPr/>
        </p:nvSpPr>
        <p:spPr bwMode="auto">
          <a:xfrm>
            <a:off x="6372200" y="3356744"/>
            <a:ext cx="273528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dirty="0" err="1"/>
              <a:t>For</a:t>
            </a:r>
            <a:endParaRPr lang="es-MX" sz="1200" dirty="0"/>
          </a:p>
          <a:p>
            <a:pPr eaLnBrk="1" hangingPunct="1"/>
            <a:endParaRPr lang="es-MX" sz="1400" i="1" dirty="0" smtClean="0"/>
          </a:p>
          <a:p>
            <a:pPr algn="ctr" eaLnBrk="1" hangingPunct="1"/>
            <a:r>
              <a:rPr lang="es-MX" sz="1400" i="1" dirty="0" smtClean="0"/>
              <a:t>N=22 </a:t>
            </a:r>
            <a:endParaRPr lang="es-MX" sz="1400" i="1" dirty="0"/>
          </a:p>
          <a:p>
            <a:pPr eaLnBrk="1" hangingPunct="1"/>
            <a:endParaRPr lang="es-MX" sz="1400" i="1" dirty="0"/>
          </a:p>
          <a:p>
            <a:pPr eaLnBrk="1" hangingPunct="1"/>
            <a:r>
              <a:rPr lang="es-MX" sz="1200" dirty="0" err="1"/>
              <a:t>there</a:t>
            </a:r>
            <a:r>
              <a:rPr lang="es-MX" sz="1200" dirty="0"/>
              <a:t> are</a:t>
            </a:r>
          </a:p>
          <a:p>
            <a:pPr eaLnBrk="1" hangingPunct="1"/>
            <a:endParaRPr lang="es-MX" sz="1400" dirty="0"/>
          </a:p>
          <a:p>
            <a:pPr algn="ctr" eaLnBrk="1" hangingPunct="1"/>
            <a:r>
              <a:rPr lang="es-MX" sz="2400" b="1" i="1" dirty="0" smtClean="0">
                <a:solidFill>
                  <a:srgbClr val="FF0000"/>
                </a:solidFill>
              </a:rPr>
              <a:t>N</a:t>
            </a:r>
            <a:r>
              <a:rPr lang="es-MX" sz="2400" b="1" i="1" baseline="-25000" dirty="0" smtClean="0">
                <a:solidFill>
                  <a:srgbClr val="FF0000"/>
                </a:solidFill>
              </a:rPr>
              <a:t>C</a:t>
            </a:r>
            <a:r>
              <a:rPr lang="es-MX" sz="2400" b="1" dirty="0" smtClean="0">
                <a:solidFill>
                  <a:srgbClr val="FF0000"/>
                </a:solidFill>
              </a:rPr>
              <a:t> = 231 !</a:t>
            </a:r>
            <a:endParaRPr lang="es-MX" sz="2400" b="1" dirty="0">
              <a:solidFill>
                <a:srgbClr val="FF0000"/>
              </a:solidFill>
            </a:endParaRPr>
          </a:p>
          <a:p>
            <a:pPr eaLnBrk="1" hangingPunct="1"/>
            <a:endParaRPr lang="es-MX" sz="1400" dirty="0"/>
          </a:p>
          <a:p>
            <a:pPr eaLnBrk="1" hangingPunct="1"/>
            <a:r>
              <a:rPr lang="es-MX" sz="1200" dirty="0" smtClean="0"/>
              <a:t>bilateral </a:t>
            </a:r>
            <a:r>
              <a:rPr lang="es-MX" sz="1200" dirty="0" err="1" smtClean="0"/>
              <a:t>comparisons</a:t>
            </a:r>
            <a:r>
              <a:rPr lang="es-MX" sz="1200" dirty="0" smtClean="0"/>
              <a:t> in</a:t>
            </a:r>
          </a:p>
          <a:p>
            <a:pPr eaLnBrk="1" hangingPunct="1"/>
            <a:r>
              <a:rPr lang="es-MX" sz="2000" b="1" dirty="0" smtClean="0">
                <a:solidFill>
                  <a:srgbClr val="FF0000"/>
                </a:solidFill>
              </a:rPr>
              <a:t>REAL TIME</a:t>
            </a:r>
            <a:endParaRPr lang="es-MX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07504" y="351846"/>
            <a:ext cx="9036496" cy="6440797"/>
            <a:chOff x="107504" y="351846"/>
            <a:chExt cx="9036496" cy="6440797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48" t="11854" r="1731" b="8405"/>
            <a:stretch/>
          </p:blipFill>
          <p:spPr bwMode="auto">
            <a:xfrm>
              <a:off x="110359" y="351846"/>
              <a:ext cx="9033641" cy="4157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26" t="46659" r="1774" b="9159"/>
            <a:stretch/>
          </p:blipFill>
          <p:spPr bwMode="auto">
            <a:xfrm>
              <a:off x="107504" y="4509120"/>
              <a:ext cx="9036496" cy="228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579368" y="178792"/>
            <a:ext cx="331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http://www.tf.nist.gov/sim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2" cstate="print"/>
          <a:srcRect l="2016" t="6697" r="1608" b="2232"/>
          <a:stretch>
            <a:fillRect/>
          </a:stretch>
        </p:blipFill>
        <p:spPr bwMode="auto">
          <a:xfrm>
            <a:off x="827584" y="764704"/>
            <a:ext cx="73448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3276600" y="2462981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pic>
        <p:nvPicPr>
          <p:cNvPr id="33" name="Picture 16"/>
          <p:cNvPicPr>
            <a:picLocks noChangeAspect="1" noChangeArrowheads="1"/>
          </p:cNvPicPr>
          <p:nvPr/>
        </p:nvPicPr>
        <p:blipFill>
          <a:blip r:embed="rId2" cstate="print"/>
          <a:srcRect r="11916"/>
          <a:stretch>
            <a:fillRect/>
          </a:stretch>
        </p:blipFill>
        <p:spPr bwMode="auto">
          <a:xfrm>
            <a:off x="467544" y="3284984"/>
            <a:ext cx="2880320" cy="219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3421063" y="3284538"/>
            <a:ext cx="2592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948264" y="4077072"/>
            <a:ext cx="648072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3421063" y="3780284"/>
            <a:ext cx="503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Network (SIMTN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concept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3421062" y="4286092"/>
            <a:ext cx="4103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The SIM time scale (SIMT)</a:t>
            </a:r>
          </a:p>
        </p:txBody>
      </p: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3421063" y="4789329"/>
            <a:ext cx="504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Disciplined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OScillators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-36512" y="314653"/>
            <a:ext cx="9180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</a:t>
            </a:r>
            <a:r>
              <a:rPr lang="en-US" sz="2800" b="1" dirty="0" err="1" smtClean="0"/>
              <a:t>SIMT</a:t>
            </a:r>
            <a:r>
              <a:rPr lang="en-US" sz="2800" b="1" dirty="0" smtClean="0"/>
              <a:t> </a:t>
            </a:r>
            <a:r>
              <a:rPr lang="en-US" sz="2800" b="1" dirty="0"/>
              <a:t>Time </a:t>
            </a:r>
            <a:r>
              <a:rPr lang="en-US" sz="2800" b="1" dirty="0" smtClean="0"/>
              <a:t>Scale</a:t>
            </a:r>
            <a:endParaRPr lang="es-MX" sz="2800" b="1" dirty="0"/>
          </a:p>
        </p:txBody>
      </p:sp>
      <p:sp>
        <p:nvSpPr>
          <p:cNvPr id="14" name="13 Rectángulo"/>
          <p:cNvSpPr/>
          <p:nvPr/>
        </p:nvSpPr>
        <p:spPr>
          <a:xfrm>
            <a:off x="0" y="90872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J. </a:t>
            </a:r>
            <a:r>
              <a:rPr lang="es-MX" sz="1400" dirty="0" smtClean="0"/>
              <a:t>Mauricio </a:t>
            </a:r>
            <a:r>
              <a:rPr lang="es-MX" sz="1400" dirty="0"/>
              <a:t>López </a:t>
            </a:r>
            <a:r>
              <a:rPr lang="es-MX" sz="1400" dirty="0" smtClean="0"/>
              <a:t>R.</a:t>
            </a:r>
            <a:endParaRPr lang="es-MX" sz="1400" dirty="0"/>
          </a:p>
          <a:p>
            <a:pPr algn="ctr"/>
            <a:r>
              <a:rPr lang="es-MX" sz="1200" dirty="0" smtClean="0"/>
              <a:t>Centro </a:t>
            </a:r>
            <a:r>
              <a:rPr lang="es-MX" sz="1200" dirty="0"/>
              <a:t>Nacional de Metrologia, CENAM, El Marques, Qro. </a:t>
            </a:r>
            <a:r>
              <a:rPr lang="en-US" sz="1200" dirty="0" smtClean="0"/>
              <a:t>Mexico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-36512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SIM Time Scale, SIMT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32" t="16776" r="16776" b="56292"/>
          <a:stretch/>
        </p:blipFill>
        <p:spPr bwMode="auto">
          <a:xfrm>
            <a:off x="379330" y="2054229"/>
            <a:ext cx="8385339" cy="172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76600" y="2677799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421063" y="3499802"/>
            <a:ext cx="2592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421063" y="3995102"/>
            <a:ext cx="503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Network (SIMTN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concept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421063" y="4500910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scale (SIMT)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421063" y="5004147"/>
            <a:ext cx="504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Disciplined Oscillators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/>
          <a:srcRect r="11916"/>
          <a:stretch>
            <a:fillRect/>
          </a:stretch>
        </p:blipFill>
        <p:spPr bwMode="auto">
          <a:xfrm>
            <a:off x="467544" y="3499802"/>
            <a:ext cx="2880320" cy="219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-36512" y="314653"/>
            <a:ext cx="9180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</a:t>
            </a:r>
            <a:r>
              <a:rPr lang="en-US" sz="2800" b="1" dirty="0" err="1" smtClean="0"/>
              <a:t>SIMT</a:t>
            </a:r>
            <a:r>
              <a:rPr lang="en-US" sz="2800" b="1" dirty="0" smtClean="0"/>
              <a:t> </a:t>
            </a:r>
            <a:r>
              <a:rPr lang="en-US" sz="2800" b="1" dirty="0"/>
              <a:t>Time </a:t>
            </a:r>
            <a:r>
              <a:rPr lang="en-US" sz="2800" b="1" dirty="0" smtClean="0"/>
              <a:t>Scale</a:t>
            </a:r>
            <a:endParaRPr lang="es-MX" sz="2800" b="1" dirty="0"/>
          </a:p>
        </p:txBody>
      </p:sp>
      <p:sp>
        <p:nvSpPr>
          <p:cNvPr id="17" name="16 Rectángulo"/>
          <p:cNvSpPr/>
          <p:nvPr/>
        </p:nvSpPr>
        <p:spPr>
          <a:xfrm>
            <a:off x="0" y="90872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J. </a:t>
            </a:r>
            <a:r>
              <a:rPr lang="es-MX" sz="1400" dirty="0" smtClean="0"/>
              <a:t>Mauricio </a:t>
            </a:r>
            <a:r>
              <a:rPr lang="es-MX" sz="1400" dirty="0"/>
              <a:t>López </a:t>
            </a:r>
            <a:r>
              <a:rPr lang="es-MX" sz="1400" dirty="0" smtClean="0"/>
              <a:t>R.</a:t>
            </a:r>
            <a:endParaRPr lang="es-MX" sz="1400" dirty="0"/>
          </a:p>
          <a:p>
            <a:pPr algn="ctr"/>
            <a:r>
              <a:rPr lang="es-MX" sz="1200" dirty="0" smtClean="0"/>
              <a:t>Centro </a:t>
            </a:r>
            <a:r>
              <a:rPr lang="es-MX" sz="1200" dirty="0"/>
              <a:t>Nacional de Metrologia, CENAM, El Marques, Qro. </a:t>
            </a:r>
            <a:r>
              <a:rPr lang="en-US" sz="1200" dirty="0" smtClean="0"/>
              <a:t>Mexico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430" t="14720" r="15981" b="8421"/>
          <a:stretch>
            <a:fillRect/>
          </a:stretch>
        </p:blipFill>
        <p:spPr bwMode="auto">
          <a:xfrm>
            <a:off x="611560" y="2564284"/>
            <a:ext cx="3016152" cy="2967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248150" y="2492896"/>
            <a:ext cx="316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ym typeface="Symbol" pitchFamily="18" charset="2"/>
              </a:rPr>
              <a:t> 30</a:t>
            </a:r>
            <a:r>
              <a:rPr lang="en-US" sz="1600" dirty="0"/>
              <a:t> </a:t>
            </a:r>
            <a:r>
              <a:rPr lang="en-US" sz="1600" dirty="0" smtClean="0"/>
              <a:t>Cesium beam clocks</a:t>
            </a:r>
            <a:endParaRPr lang="en-US" sz="1600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319588" y="2996134"/>
            <a:ext cx="3168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9 Active Hydrogen Masers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319588" y="3427934"/>
            <a:ext cx="316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1 Cs fountain clock (NIST)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319588" y="3859734"/>
            <a:ext cx="370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 </a:t>
            </a:r>
            <a:r>
              <a:rPr lang="en-US" sz="1600" dirty="0"/>
              <a:t>Cs fountain clocks in progress</a:t>
            </a:r>
          </a:p>
          <a:p>
            <a:pPr eaLnBrk="1" hangingPunct="1"/>
            <a:r>
              <a:rPr lang="en-US" sz="1600" dirty="0" smtClean="0"/>
              <a:t>(NRC </a:t>
            </a:r>
            <a:r>
              <a:rPr lang="en-US" sz="1600" dirty="0"/>
              <a:t>and CENAM) 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283075" y="4651896"/>
            <a:ext cx="3492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/>
              <a:t>4 </a:t>
            </a:r>
            <a:r>
              <a:rPr lang="en-US" sz="1600" dirty="0" smtClean="0"/>
              <a:t>ensemble </a:t>
            </a:r>
            <a:r>
              <a:rPr lang="en-US" sz="1600" dirty="0"/>
              <a:t>time scales</a:t>
            </a:r>
          </a:p>
          <a:p>
            <a:pPr eaLnBrk="1" hangingPunct="1"/>
            <a:r>
              <a:rPr lang="en-US" sz="1600" dirty="0"/>
              <a:t>(NRC, NIST, CENAM and ONRJ)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-36512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SIM Time Scale, SIMT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0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7" t="4369" r="7236" b="4367"/>
          <a:stretch>
            <a:fillRect/>
          </a:stretch>
        </p:blipFill>
        <p:spPr bwMode="auto">
          <a:xfrm>
            <a:off x="1692275" y="1340768"/>
            <a:ext cx="604837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-36512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SIM Time Scale, SIMT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2708920"/>
            <a:ext cx="3131840" cy="3528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268760"/>
            <a:ext cx="630238" cy="581025"/>
          </a:xfrm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" y="3441671"/>
            <a:ext cx="1371600" cy="538609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SIMT(</a:t>
            </a:r>
            <a:r>
              <a:rPr lang="en-US" sz="1400" b="1" i="1" dirty="0" smtClean="0">
                <a:latin typeface="+mj-lt"/>
              </a:rPr>
              <a:t>k</a:t>
            </a:r>
            <a:r>
              <a:rPr lang="en-US" sz="1400" b="1" dirty="0" smtClean="0">
                <a:latin typeface="+mj-lt"/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(clock or time scale)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67569" y="5415409"/>
            <a:ext cx="1274762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SIMTN Computer</a:t>
            </a:r>
            <a:endParaRPr lang="en-US" sz="1400" b="1" dirty="0">
              <a:latin typeface="+mj-lt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rot="5400000" flipV="1">
            <a:off x="914402" y="4282591"/>
            <a:ext cx="609598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 flipH="1">
            <a:off x="1475581" y="5110609"/>
            <a:ext cx="1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2331109" y="3132108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 flipV="1">
            <a:off x="2178709" y="2903508"/>
            <a:ext cx="304800" cy="2286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1610042" y="3441671"/>
            <a:ext cx="1361758" cy="52322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8-channel GPS Receiver</a:t>
            </a:r>
            <a:endParaRPr lang="en-US" sz="1400" b="1" dirty="0">
              <a:latin typeface="+mj-lt"/>
            </a:endParaRP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2057400" y="4953000"/>
            <a:ext cx="100012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00" b="1" dirty="0" smtClean="0">
                <a:latin typeface="Times New Roman" pitchFamily="18" charset="0"/>
              </a:rPr>
              <a:t>New data every 10 minutes</a:t>
            </a:r>
            <a:endParaRPr lang="en-US" sz="1100" b="1" dirty="0">
              <a:latin typeface="Times New Roman" pitchFamily="18" charset="0"/>
            </a:endParaRPr>
          </a:p>
        </p:txBody>
      </p:sp>
      <p:pic>
        <p:nvPicPr>
          <p:cNvPr id="15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24744"/>
            <a:ext cx="6286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6286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1259632" y="1772816"/>
            <a:ext cx="978744" cy="112278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2051720" y="1772816"/>
            <a:ext cx="286033" cy="113069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8"/>
          <p:cNvSpPr>
            <a:spLocks noChangeShapeType="1"/>
          </p:cNvSpPr>
          <p:nvPr/>
        </p:nvSpPr>
        <p:spPr bwMode="auto">
          <a:xfrm flipH="1">
            <a:off x="2422583" y="1772816"/>
            <a:ext cx="493232" cy="112278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876300" y="4587389"/>
            <a:ext cx="1257300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Time Interval Counter</a:t>
            </a:r>
            <a:endParaRPr lang="en-US" sz="1400" b="1" dirty="0">
              <a:latin typeface="+mj-lt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05200" y="5219700"/>
            <a:ext cx="1676400" cy="66172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+mj-lt"/>
              </a:rPr>
              <a:t>FTP Server (CENAM)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(processes CVGPS and AVGPS data) </a:t>
            </a:r>
            <a:endParaRPr lang="en-US" sz="1400" b="1" dirty="0" smtClean="0">
              <a:latin typeface="+mj-lt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rot="5400000" flipV="1">
            <a:off x="1598765" y="4276304"/>
            <a:ext cx="609598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23" name="Line 48"/>
          <p:cNvSpPr>
            <a:spLocks noChangeShapeType="1"/>
          </p:cNvSpPr>
          <p:nvPr/>
        </p:nvSpPr>
        <p:spPr bwMode="auto">
          <a:xfrm>
            <a:off x="2165769" y="5568733"/>
            <a:ext cx="854015" cy="3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219200" y="4163943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Times New Roman" pitchFamily="18" charset="0"/>
              </a:rPr>
              <a:t>1 pps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179512" y="2420888"/>
            <a:ext cx="137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</a:rPr>
              <a:t>GPS satellites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2843808" y="1556792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</a:rPr>
              <a:t>1.57542 GHz        (L1 carrier)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1905000" y="4163943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Times New Roman" pitchFamily="18" charset="0"/>
              </a:rPr>
              <a:t>1 pps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 flipH="1" flipV="1">
            <a:off x="3019784" y="4782800"/>
            <a:ext cx="0" cy="157186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29" name="Line 48"/>
          <p:cNvSpPr>
            <a:spLocks noChangeShapeType="1"/>
          </p:cNvSpPr>
          <p:nvPr/>
        </p:nvSpPr>
        <p:spPr bwMode="auto">
          <a:xfrm>
            <a:off x="3019606" y="5572570"/>
            <a:ext cx="485594" cy="832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69477" y="4419752"/>
            <a:ext cx="533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FTP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505200" y="4419600"/>
            <a:ext cx="1671368" cy="66172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+mj-lt"/>
              </a:rPr>
              <a:t>FTP Server (NIST)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(processes CVGPS and AVGPS data)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505200" y="6024562"/>
            <a:ext cx="1696528" cy="66172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+mj-lt"/>
              </a:rPr>
              <a:t>FTP Server (NRC)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(processes CVGPS and AVGPS data)</a:t>
            </a:r>
          </a:p>
        </p:txBody>
      </p:sp>
      <p:sp>
        <p:nvSpPr>
          <p:cNvPr id="33" name="Line 48"/>
          <p:cNvSpPr>
            <a:spLocks noChangeShapeType="1"/>
          </p:cNvSpPr>
          <p:nvPr/>
        </p:nvSpPr>
        <p:spPr bwMode="auto">
          <a:xfrm flipV="1">
            <a:off x="3009002" y="4770012"/>
            <a:ext cx="496198" cy="211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 flipV="1">
            <a:off x="3015112" y="6370251"/>
            <a:ext cx="48397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179512" y="6185726"/>
            <a:ext cx="2548801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smtClean="0">
                <a:latin typeface="Times New Roman" pitchFamily="18" charset="0"/>
              </a:rPr>
              <a:t>k</a:t>
            </a:r>
            <a:r>
              <a:rPr lang="en-US" sz="1600" b="1" dirty="0" smtClean="0">
                <a:latin typeface="Times New Roman" pitchFamily="18" charset="0"/>
              </a:rPr>
              <a:t>-</a:t>
            </a:r>
            <a:r>
              <a:rPr lang="en-US" sz="1600" b="1" dirty="0" err="1" smtClean="0">
                <a:latin typeface="Times New Roman" pitchFamily="18" charset="0"/>
              </a:rPr>
              <a:t>th</a:t>
            </a:r>
            <a:r>
              <a:rPr lang="en-US" sz="1600" b="1" dirty="0" smtClean="0">
                <a:latin typeface="Times New Roman" pitchFamily="18" charset="0"/>
              </a:rPr>
              <a:t> member of SIMTN </a:t>
            </a:r>
          </a:p>
          <a:p>
            <a:pPr algn="ctr"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(18 members)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334664" y="4191000"/>
            <a:ext cx="258073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SIMTN Web Server (NIST)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(publishes comparisons every 10 minutes)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/>
              <a:t>(publishes SIMT every  hour)</a:t>
            </a:r>
            <a:endParaRPr lang="en-US" sz="1000" b="1" dirty="0" smtClean="0">
              <a:latin typeface="+mj-lt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6349041" y="5219699"/>
            <a:ext cx="2580736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SIMTN Web Server (CENAM)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(publishes comparisons every 10 minutes)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349041" y="6032010"/>
            <a:ext cx="2580736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SIMTN Web Server (NRC)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(publishes comparisons every 10 minutes)</a:t>
            </a:r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>
            <a:off x="5181600" y="4616233"/>
            <a:ext cx="11473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3069476" y="5231830"/>
            <a:ext cx="533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FTP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3069476" y="6024562"/>
            <a:ext cx="533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FTP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>
            <a:off x="5201728" y="5364933"/>
            <a:ext cx="11473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>
            <a:off x="5201728" y="6155367"/>
            <a:ext cx="11473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5181601" y="477001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5" name="Line 48"/>
          <p:cNvSpPr>
            <a:spLocks noChangeShapeType="1"/>
          </p:cNvSpPr>
          <p:nvPr/>
        </p:nvSpPr>
        <p:spPr bwMode="auto">
          <a:xfrm>
            <a:off x="5201728" y="5577060"/>
            <a:ext cx="427007" cy="3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>
            <a:off x="5201727" y="6361273"/>
            <a:ext cx="665673" cy="3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5390788" y="286501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H="1">
            <a:off x="5616511" y="3132108"/>
            <a:ext cx="12223" cy="24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5867400" y="3352800"/>
            <a:ext cx="0" cy="301510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6328913" y="2749174"/>
            <a:ext cx="2595113" cy="6924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SIMT Computer (CENAM)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(reads SIMTN data feeds, runs SIMT algorithms, generates SIMT every hour)</a:t>
            </a:r>
            <a:endParaRPr lang="en-US" sz="1000" b="1" dirty="0">
              <a:latin typeface="+mj-lt"/>
            </a:endParaRPr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 flipV="1">
            <a:off x="5390787" y="2863952"/>
            <a:ext cx="938125" cy="105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 flipV="1">
            <a:off x="5628734" y="3122366"/>
            <a:ext cx="700177" cy="679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3" name="Line 48"/>
          <p:cNvSpPr>
            <a:spLocks noChangeShapeType="1"/>
          </p:cNvSpPr>
          <p:nvPr/>
        </p:nvSpPr>
        <p:spPr bwMode="auto">
          <a:xfrm flipV="1">
            <a:off x="5859849" y="3352799"/>
            <a:ext cx="474816" cy="105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4191000" y="3200400"/>
            <a:ext cx="12373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SIMTN data feeds (HTTP)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7467600" y="3599274"/>
            <a:ext cx="1676400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FTP</a:t>
            </a:r>
          </a:p>
          <a:p>
            <a:pPr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(new data every hour)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rot="5400000" flipV="1">
            <a:off x="52816" y="4382178"/>
            <a:ext cx="808776" cy="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434976" y="4144091"/>
            <a:ext cx="784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Times New Roman" pitchFamily="18" charset="0"/>
              </a:rPr>
              <a:t>10 MHz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 rot="5400000" flipH="1" flipV="1">
            <a:off x="660502" y="4579500"/>
            <a:ext cx="3768" cy="4103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9" name="Text Box 35"/>
          <p:cNvSpPr txBox="1">
            <a:spLocks noChangeArrowheads="1"/>
          </p:cNvSpPr>
          <p:nvPr/>
        </p:nvSpPr>
        <p:spPr bwMode="auto">
          <a:xfrm>
            <a:off x="2388349" y="2895600"/>
            <a:ext cx="1040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Times New Roman" pitchFamily="18" charset="0"/>
              </a:rPr>
              <a:t>GPS antenna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60" name="Line 48"/>
          <p:cNvSpPr>
            <a:spLocks noChangeShapeType="1"/>
          </p:cNvSpPr>
          <p:nvPr/>
        </p:nvSpPr>
        <p:spPr bwMode="auto">
          <a:xfrm flipH="1">
            <a:off x="7467600" y="3441670"/>
            <a:ext cx="0" cy="74932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64" name="63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5"/>
          <p:cNvSpPr txBox="1">
            <a:spLocks noChangeArrowheads="1"/>
          </p:cNvSpPr>
          <p:nvPr/>
        </p:nvSpPr>
        <p:spPr bwMode="auto">
          <a:xfrm>
            <a:off x="-36512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SIM Time Scale, SIMT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579688" y="4044950"/>
          <a:ext cx="2959100" cy="561975"/>
        </p:xfrm>
        <a:graphic>
          <a:graphicData uri="http://schemas.openxmlformats.org/presentationml/2006/ole">
            <p:oleObj spid="_x0000_s67586" name="Ecuación" r:id="rId3" imgW="2133600" imgH="431800" progId="Equation.3">
              <p:embed/>
            </p:oleObj>
          </a:graphicData>
        </a:graphic>
      </p:graphicFrame>
      <p:sp>
        <p:nvSpPr>
          <p:cNvPr id="3077" name="27 CuadroTexto"/>
          <p:cNvSpPr txBox="1">
            <a:spLocks noChangeArrowheads="1"/>
          </p:cNvSpPr>
          <p:nvPr/>
        </p:nvSpPr>
        <p:spPr bwMode="auto">
          <a:xfrm>
            <a:off x="1116013" y="3141663"/>
            <a:ext cx="1871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Prediction of the time difference between clock </a:t>
            </a:r>
            <a:r>
              <a:rPr lang="es-MX" sz="1200" i="1"/>
              <a:t>k</a:t>
            </a:r>
            <a:r>
              <a:rPr lang="es-MX" sz="1200"/>
              <a:t> and SIMT at the future time </a:t>
            </a:r>
            <a:r>
              <a:rPr lang="es-MX" sz="1200" i="1"/>
              <a:t>t</a:t>
            </a:r>
            <a:r>
              <a:rPr lang="es-MX" sz="1200"/>
              <a:t>+</a:t>
            </a:r>
            <a:r>
              <a:rPr lang="es-MX" sz="1200">
                <a:sym typeface="Symbol" pitchFamily="18" charset="2"/>
              </a:rPr>
              <a:t></a:t>
            </a:r>
            <a:endParaRPr lang="es-MX" sz="1200"/>
          </a:p>
        </p:txBody>
      </p:sp>
      <p:cxnSp>
        <p:nvCxnSpPr>
          <p:cNvPr id="29" name="28 Conector recto de flecha"/>
          <p:cNvCxnSpPr>
            <a:stCxn id="3077" idx="2"/>
          </p:cNvCxnSpPr>
          <p:nvPr/>
        </p:nvCxnSpPr>
        <p:spPr>
          <a:xfrm rot="16200000" flipH="1">
            <a:off x="2214563" y="3808412"/>
            <a:ext cx="249238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29 CuadroTexto"/>
          <p:cNvSpPr txBox="1">
            <a:spLocks noChangeArrowheads="1"/>
          </p:cNvSpPr>
          <p:nvPr/>
        </p:nvSpPr>
        <p:spPr bwMode="auto">
          <a:xfrm>
            <a:off x="3059113" y="2852738"/>
            <a:ext cx="1873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Time difference between clock </a:t>
            </a:r>
            <a:r>
              <a:rPr lang="es-MX" sz="1200" i="1"/>
              <a:t>k</a:t>
            </a:r>
            <a:r>
              <a:rPr lang="es-MX" sz="1200"/>
              <a:t> and SIMT at the time </a:t>
            </a:r>
            <a:r>
              <a:rPr lang="es-MX" sz="1200" i="1"/>
              <a:t>t </a:t>
            </a:r>
            <a:r>
              <a:rPr lang="es-MX" sz="1200"/>
              <a:t>(0th order aproximation)</a:t>
            </a:r>
          </a:p>
        </p:txBody>
      </p:sp>
      <p:cxnSp>
        <p:nvCxnSpPr>
          <p:cNvPr id="31" name="30 Conector recto de flecha"/>
          <p:cNvCxnSpPr/>
          <p:nvPr/>
        </p:nvCxnSpPr>
        <p:spPr>
          <a:xfrm rot="5400000">
            <a:off x="3563144" y="3933032"/>
            <a:ext cx="4333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31 CuadroTexto"/>
          <p:cNvSpPr txBox="1">
            <a:spLocks noChangeArrowheads="1"/>
          </p:cNvSpPr>
          <p:nvPr/>
        </p:nvSpPr>
        <p:spPr bwMode="auto">
          <a:xfrm>
            <a:off x="4932363" y="2924175"/>
            <a:ext cx="1871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Correction due to sistematic frequency difference between clock </a:t>
            </a:r>
            <a:r>
              <a:rPr lang="es-MX" sz="1200" i="1"/>
              <a:t>k</a:t>
            </a:r>
            <a:r>
              <a:rPr lang="es-MX" sz="1200"/>
              <a:t> and SIMT (1st order aproximation)</a:t>
            </a:r>
          </a:p>
        </p:txBody>
      </p:sp>
      <p:cxnSp>
        <p:nvCxnSpPr>
          <p:cNvPr id="33" name="32 Conector recto de flecha"/>
          <p:cNvCxnSpPr/>
          <p:nvPr/>
        </p:nvCxnSpPr>
        <p:spPr>
          <a:xfrm rot="10800000" flipV="1">
            <a:off x="4572000" y="37893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33 CuadroTexto"/>
          <p:cNvSpPr txBox="1">
            <a:spLocks noChangeArrowheads="1"/>
          </p:cNvSpPr>
          <p:nvPr/>
        </p:nvSpPr>
        <p:spPr bwMode="auto">
          <a:xfrm>
            <a:off x="6227763" y="4076700"/>
            <a:ext cx="1873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Correction due to non constant (linear) frequency difference between clock </a:t>
            </a:r>
            <a:r>
              <a:rPr lang="es-MX" sz="1200" i="1"/>
              <a:t>k</a:t>
            </a:r>
            <a:r>
              <a:rPr lang="es-MX" sz="1200"/>
              <a:t> and SIMT (2th order aproximation)</a:t>
            </a:r>
          </a:p>
        </p:txBody>
      </p:sp>
      <p:cxnSp>
        <p:nvCxnSpPr>
          <p:cNvPr id="35" name="34 Conector recto de flecha"/>
          <p:cNvCxnSpPr>
            <a:stCxn id="3083" idx="1"/>
          </p:cNvCxnSpPr>
          <p:nvPr/>
        </p:nvCxnSpPr>
        <p:spPr>
          <a:xfrm rot="10800000">
            <a:off x="5292725" y="4365625"/>
            <a:ext cx="935038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611188" y="2708275"/>
            <a:ext cx="7921625" cy="2592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086" name="42 CuadroTexto"/>
          <p:cNvSpPr txBox="1">
            <a:spLocks noChangeArrowheads="1"/>
          </p:cNvSpPr>
          <p:nvPr/>
        </p:nvSpPr>
        <p:spPr bwMode="auto">
          <a:xfrm>
            <a:off x="611188" y="2349500"/>
            <a:ext cx="806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/>
              <a:t>Taylor series expansion on the predicted time difference of clock </a:t>
            </a:r>
            <a:r>
              <a:rPr lang="es-MX" sz="1600" i="1"/>
              <a:t>k</a:t>
            </a:r>
            <a:r>
              <a:rPr lang="es-MX" sz="1600"/>
              <a:t> respect to SIMT 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2555875" y="2709119"/>
          <a:ext cx="3732213" cy="669925"/>
        </p:xfrm>
        <a:graphic>
          <a:graphicData uri="http://schemas.openxmlformats.org/presentationml/2006/ole">
            <p:oleObj spid="_x0000_s68610" name="Ecuación" r:id="rId3" imgW="2438400" imgH="444500" progId="Equation.3">
              <p:embed/>
            </p:oleObj>
          </a:graphicData>
        </a:graphic>
      </p:graphicFrame>
      <p:sp>
        <p:nvSpPr>
          <p:cNvPr id="4101" name="15 CuadroTexto"/>
          <p:cNvSpPr txBox="1">
            <a:spLocks noChangeArrowheads="1"/>
          </p:cNvSpPr>
          <p:nvPr/>
        </p:nvSpPr>
        <p:spPr bwMode="auto">
          <a:xfrm>
            <a:off x="1258888" y="3933081"/>
            <a:ext cx="187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Time difference between clock </a:t>
            </a:r>
            <a:r>
              <a:rPr lang="es-MX" sz="1200" i="1"/>
              <a:t>k</a:t>
            </a:r>
            <a:r>
              <a:rPr lang="es-MX" sz="1200"/>
              <a:t> and SIMT at the current time </a:t>
            </a:r>
            <a:r>
              <a:rPr lang="es-MX" sz="1200" i="1"/>
              <a:t>t</a:t>
            </a:r>
            <a:r>
              <a:rPr lang="es-MX" sz="1200"/>
              <a:t>+</a:t>
            </a:r>
            <a:r>
              <a:rPr lang="es-MX" sz="1200">
                <a:sym typeface="Symbol" pitchFamily="18" charset="2"/>
              </a:rPr>
              <a:t></a:t>
            </a:r>
            <a:endParaRPr lang="es-MX" sz="1200"/>
          </a:p>
        </p:txBody>
      </p:sp>
      <p:cxnSp>
        <p:nvCxnSpPr>
          <p:cNvPr id="17" name="16 Conector recto de flecha"/>
          <p:cNvCxnSpPr/>
          <p:nvPr/>
        </p:nvCxnSpPr>
        <p:spPr>
          <a:xfrm rot="5400000" flipH="1" flipV="1">
            <a:off x="2267745" y="3284587"/>
            <a:ext cx="576262" cy="574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17 CuadroTexto"/>
          <p:cNvSpPr txBox="1">
            <a:spLocks noChangeArrowheads="1"/>
          </p:cNvSpPr>
          <p:nvPr/>
        </p:nvSpPr>
        <p:spPr bwMode="auto">
          <a:xfrm>
            <a:off x="3492500" y="3933081"/>
            <a:ext cx="187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Prediction of the time difference between clock </a:t>
            </a:r>
            <a:r>
              <a:rPr lang="es-MX" sz="1200" i="1"/>
              <a:t>j</a:t>
            </a:r>
            <a:r>
              <a:rPr lang="es-MX" sz="1200"/>
              <a:t> and SIMT made at the past time </a:t>
            </a:r>
            <a:r>
              <a:rPr lang="es-MX" sz="1200" i="1"/>
              <a:t>t</a:t>
            </a:r>
            <a:endParaRPr lang="es-MX" sz="1200"/>
          </a:p>
        </p:txBody>
      </p:sp>
      <p:cxnSp>
        <p:nvCxnSpPr>
          <p:cNvPr id="19" name="18 Conector recto de flecha"/>
          <p:cNvCxnSpPr/>
          <p:nvPr/>
        </p:nvCxnSpPr>
        <p:spPr>
          <a:xfrm rot="5400000" flipH="1" flipV="1">
            <a:off x="3994944" y="3500488"/>
            <a:ext cx="649287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19 CuadroTexto"/>
          <p:cNvSpPr txBox="1">
            <a:spLocks noChangeArrowheads="1"/>
          </p:cNvSpPr>
          <p:nvPr/>
        </p:nvSpPr>
        <p:spPr bwMode="auto">
          <a:xfrm>
            <a:off x="5724525" y="3933081"/>
            <a:ext cx="187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Time difference between clock </a:t>
            </a:r>
            <a:r>
              <a:rPr lang="es-MX" sz="1200" i="1"/>
              <a:t>j</a:t>
            </a:r>
            <a:r>
              <a:rPr lang="es-MX" sz="1200"/>
              <a:t> and clock </a:t>
            </a:r>
            <a:r>
              <a:rPr lang="es-MX" sz="1200" i="1"/>
              <a:t>k</a:t>
            </a:r>
            <a:r>
              <a:rPr lang="es-MX" sz="1200"/>
              <a:t> at the time </a:t>
            </a:r>
            <a:r>
              <a:rPr lang="es-MX" sz="1200" i="1"/>
              <a:t>t</a:t>
            </a:r>
            <a:r>
              <a:rPr lang="es-MX" sz="1200"/>
              <a:t>+</a:t>
            </a:r>
            <a:r>
              <a:rPr lang="es-MX" sz="1200">
                <a:sym typeface="Symbol" pitchFamily="18" charset="2"/>
              </a:rPr>
              <a:t></a:t>
            </a:r>
            <a:endParaRPr lang="es-MX" sz="1200"/>
          </a:p>
        </p:txBody>
      </p:sp>
      <p:cxnSp>
        <p:nvCxnSpPr>
          <p:cNvPr id="21" name="20 Conector recto de flecha"/>
          <p:cNvCxnSpPr/>
          <p:nvPr/>
        </p:nvCxnSpPr>
        <p:spPr>
          <a:xfrm rot="16200000" flipV="1">
            <a:off x="5832476" y="3391743"/>
            <a:ext cx="576262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611188" y="2491631"/>
            <a:ext cx="7921625" cy="2305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108" name="24 CuadroTexto"/>
          <p:cNvSpPr txBox="1">
            <a:spLocks noChangeArrowheads="1"/>
          </p:cNvSpPr>
          <p:nvPr/>
        </p:nvSpPr>
        <p:spPr bwMode="auto">
          <a:xfrm>
            <a:off x="611188" y="2132856"/>
            <a:ext cx="489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/>
              <a:t>Averaging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2198812" y="3793108"/>
          <a:ext cx="1080120" cy="623146"/>
        </p:xfrm>
        <a:graphic>
          <a:graphicData uri="http://schemas.openxmlformats.org/presentationml/2006/ole">
            <p:oleObj spid="_x0000_s69634" name="Ecuación" r:id="rId3" imgW="723586" imgH="431613" progId="Equation.3">
              <p:embed/>
            </p:oleObj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4261322" y="3785568"/>
          <a:ext cx="1566862" cy="614362"/>
        </p:xfrm>
        <a:graphic>
          <a:graphicData uri="http://schemas.openxmlformats.org/presentationml/2006/ole">
            <p:oleObj spid="_x0000_s69635" name="Ecuación" r:id="rId4" imgW="1104840" imgH="444240" progId="Equation.3">
              <p:embed/>
            </p:oleObj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2627784" y="2348880"/>
          <a:ext cx="3721100" cy="660400"/>
        </p:xfrm>
        <a:graphic>
          <a:graphicData uri="http://schemas.openxmlformats.org/presentationml/2006/ole">
            <p:oleObj spid="_x0000_s69636" name="Ecuación" r:id="rId5" imgW="2438400" imgH="444500" progId="Equation.3">
              <p:embed/>
            </p:oleObj>
          </a:graphicData>
        </a:graphic>
      </p:graphicFrame>
      <p:sp>
        <p:nvSpPr>
          <p:cNvPr id="11" name="10 Elipse"/>
          <p:cNvSpPr/>
          <p:nvPr/>
        </p:nvSpPr>
        <p:spPr>
          <a:xfrm>
            <a:off x="3927004" y="2424956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206924" y="3001020"/>
            <a:ext cx="792088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4287044" y="3073028"/>
            <a:ext cx="576064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4647084" y="314503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Since</a:t>
            </a:r>
            <a:r>
              <a:rPr lang="es-MX" sz="1400" dirty="0" smtClean="0"/>
              <a:t> </a:t>
            </a:r>
            <a:r>
              <a:rPr lang="es-MX" sz="1400" dirty="0" err="1" smtClean="0"/>
              <a:t>February</a:t>
            </a:r>
            <a:r>
              <a:rPr lang="es-MX" sz="1400" dirty="0" smtClean="0"/>
              <a:t>, 2012</a:t>
            </a:r>
            <a:endParaRPr lang="es-MX" sz="1400" dirty="0"/>
          </a:p>
        </p:txBody>
      </p:sp>
      <p:sp>
        <p:nvSpPr>
          <p:cNvPr id="15" name="14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6533" t="2415" r="8237" b="1703"/>
          <a:stretch>
            <a:fillRect/>
          </a:stretch>
        </p:blipFill>
        <p:spPr bwMode="auto">
          <a:xfrm>
            <a:off x="1259632" y="116632"/>
            <a:ext cx="6480720" cy="673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52" t="12500" r="12152" b="8882"/>
          <a:stretch/>
        </p:blipFill>
        <p:spPr bwMode="auto">
          <a:xfrm>
            <a:off x="1" y="1196752"/>
            <a:ext cx="9054894" cy="525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6512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SIM Time Scale, SIMT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-36512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SIM Time Scale, SIMT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 l="2028" t="7895" r="1602" b="2632"/>
          <a:stretch>
            <a:fillRect/>
          </a:stretch>
        </p:blipFill>
        <p:spPr bwMode="auto">
          <a:xfrm>
            <a:off x="1547156" y="1700808"/>
            <a:ext cx="59766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4371" t="2098" r="8657" b="2603"/>
          <a:stretch>
            <a:fillRect/>
          </a:stretch>
        </p:blipFill>
        <p:spPr bwMode="auto">
          <a:xfrm>
            <a:off x="1187624" y="1484784"/>
            <a:ext cx="6840760" cy="481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6512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SIM Time Scale, SIMT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276600" y="2462981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421063" y="3284538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2" cstate="print"/>
          <a:srcRect r="11916"/>
          <a:stretch>
            <a:fillRect/>
          </a:stretch>
        </p:blipFill>
        <p:spPr bwMode="auto">
          <a:xfrm>
            <a:off x="467544" y="3284984"/>
            <a:ext cx="2880320" cy="219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26 CuadroTexto"/>
          <p:cNvSpPr txBox="1"/>
          <p:nvPr/>
        </p:nvSpPr>
        <p:spPr>
          <a:xfrm>
            <a:off x="5436096" y="3068960"/>
            <a:ext cx="648072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3421063" y="3780284"/>
            <a:ext cx="503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Network (SIMTN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concept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421063" y="4286092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scale (SIMT)</a:t>
            </a: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421063" y="4789329"/>
            <a:ext cx="504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4.SIMT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OScillators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-36512" y="314653"/>
            <a:ext cx="9180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</a:t>
            </a:r>
            <a:r>
              <a:rPr lang="en-US" sz="2800" b="1" dirty="0" err="1" smtClean="0"/>
              <a:t>SIMT</a:t>
            </a:r>
            <a:r>
              <a:rPr lang="en-US" sz="2800" b="1" dirty="0" smtClean="0"/>
              <a:t> </a:t>
            </a:r>
            <a:r>
              <a:rPr lang="en-US" sz="2800" b="1" dirty="0"/>
              <a:t>Time </a:t>
            </a:r>
            <a:r>
              <a:rPr lang="en-US" sz="2800" b="1" dirty="0" smtClean="0"/>
              <a:t>Scale</a:t>
            </a:r>
            <a:endParaRPr lang="es-MX" sz="2800" b="1" dirty="0"/>
          </a:p>
        </p:txBody>
      </p:sp>
      <p:sp>
        <p:nvSpPr>
          <p:cNvPr id="19" name="18 Rectángulo"/>
          <p:cNvSpPr/>
          <p:nvPr/>
        </p:nvSpPr>
        <p:spPr>
          <a:xfrm>
            <a:off x="0" y="90872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J. </a:t>
            </a:r>
            <a:r>
              <a:rPr lang="es-MX" sz="1400" dirty="0" smtClean="0"/>
              <a:t>Mauricio </a:t>
            </a:r>
            <a:r>
              <a:rPr lang="es-MX" sz="1400" dirty="0"/>
              <a:t>López </a:t>
            </a:r>
            <a:r>
              <a:rPr lang="es-MX" sz="1400" dirty="0" smtClean="0"/>
              <a:t>R.</a:t>
            </a:r>
            <a:endParaRPr lang="es-MX" sz="1400" dirty="0"/>
          </a:p>
          <a:p>
            <a:pPr algn="ctr"/>
            <a:r>
              <a:rPr lang="es-MX" sz="1200" dirty="0" smtClean="0"/>
              <a:t>Centro </a:t>
            </a:r>
            <a:r>
              <a:rPr lang="es-MX" sz="1200" dirty="0"/>
              <a:t>Nacional de Metrologia, CENAM, El Marques, Qro. </a:t>
            </a:r>
            <a:r>
              <a:rPr lang="en-US" sz="1200" dirty="0" smtClean="0"/>
              <a:t>Mexico</a:t>
            </a:r>
            <a:endParaRPr lang="es-MX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619672" y="1628800"/>
            <a:ext cx="5904656" cy="417646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6512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SIM Time Scale, SIMT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2031" t="4659" r="1971" b="2971"/>
          <a:stretch>
            <a:fillRect/>
          </a:stretch>
        </p:blipFill>
        <p:spPr bwMode="auto">
          <a:xfrm>
            <a:off x="1907704" y="1844824"/>
            <a:ext cx="55446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6512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SIM Time Scale, SIMT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2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276600" y="2462981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/>
          <a:srcRect r="11916"/>
          <a:stretch>
            <a:fillRect/>
          </a:stretch>
        </p:blipFill>
        <p:spPr bwMode="auto">
          <a:xfrm>
            <a:off x="467544" y="3284984"/>
            <a:ext cx="2880320" cy="219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421063" y="3284538"/>
            <a:ext cx="2592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020272" y="4581128"/>
            <a:ext cx="648072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421063" y="3780284"/>
            <a:ext cx="503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Network (SIMTN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concept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421063" y="4286092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The SIM time scale (SIMT)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421063" y="4789329"/>
            <a:ext cx="5040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Disciplined Oscillators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-36512" y="314653"/>
            <a:ext cx="9180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</a:t>
            </a:r>
            <a:r>
              <a:rPr lang="en-US" sz="2800" b="1" dirty="0" err="1" smtClean="0"/>
              <a:t>SIMT</a:t>
            </a:r>
            <a:r>
              <a:rPr lang="en-US" sz="2800" b="1" dirty="0" smtClean="0"/>
              <a:t> </a:t>
            </a:r>
            <a:r>
              <a:rPr lang="en-US" sz="2800" b="1" dirty="0"/>
              <a:t>Time </a:t>
            </a:r>
            <a:r>
              <a:rPr lang="en-US" sz="2800" b="1" dirty="0" smtClean="0"/>
              <a:t>Scale</a:t>
            </a:r>
            <a:endParaRPr lang="es-MX" sz="2800" b="1" dirty="0"/>
          </a:p>
        </p:txBody>
      </p:sp>
      <p:sp>
        <p:nvSpPr>
          <p:cNvPr id="16" name="15 Rectángulo"/>
          <p:cNvSpPr/>
          <p:nvPr/>
        </p:nvSpPr>
        <p:spPr>
          <a:xfrm>
            <a:off x="0" y="90872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J. </a:t>
            </a:r>
            <a:r>
              <a:rPr lang="es-MX" sz="1400" dirty="0" smtClean="0"/>
              <a:t>Mauricio </a:t>
            </a:r>
            <a:r>
              <a:rPr lang="es-MX" sz="1400" dirty="0"/>
              <a:t>López </a:t>
            </a:r>
            <a:r>
              <a:rPr lang="es-MX" sz="1400" dirty="0" smtClean="0"/>
              <a:t>R.</a:t>
            </a:r>
            <a:endParaRPr lang="es-MX" sz="1400" dirty="0"/>
          </a:p>
          <a:p>
            <a:pPr algn="ctr"/>
            <a:r>
              <a:rPr lang="es-MX" sz="1200" dirty="0" smtClean="0"/>
              <a:t>Centro </a:t>
            </a:r>
            <a:r>
              <a:rPr lang="es-MX" sz="1200" dirty="0"/>
              <a:t>Nacional de Metrologia, CENAM, El Marques, Qro. </a:t>
            </a:r>
            <a:r>
              <a:rPr lang="en-US" sz="1200" dirty="0" smtClean="0"/>
              <a:t>Mexico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lopez.CNM2K\AppData\Local\Microsoft\Windows\Temporary Internet Files\Content.Outlook\2KTTZQJ3\Figure_3_SIMT_Schema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991"/>
            <a:ext cx="9144000" cy="6380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49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36512" y="25135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eaLnBrk="0" hangingPunct="0">
              <a:tabLst>
                <a:tab pos="3486150" algn="l"/>
              </a:tabLst>
              <a:defRPr/>
            </a:pPr>
            <a:r>
              <a:rPr lang="es-MX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Saint  Lucia Bureau  </a:t>
            </a:r>
            <a:r>
              <a:rPr lang="es-MX" b="1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Standards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s-MX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before</a:t>
            </a:r>
            <a:r>
              <a:rPr lang="es-MX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automated</a:t>
            </a:r>
            <a:r>
              <a:rPr lang="es-MX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control) </a:t>
            </a:r>
            <a:endParaRPr lang="es-MX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1 Gráfico"/>
          <p:cNvGraphicFramePr>
            <a:graphicFrameLocks noGrp="1"/>
          </p:cNvGraphicFramePr>
          <p:nvPr/>
        </p:nvGraphicFramePr>
        <p:xfrm>
          <a:off x="251520" y="836712"/>
          <a:ext cx="8670192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87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"/>
          <p:cNvGraphicFramePr>
            <a:graphicFrameLocks noGrp="1"/>
          </p:cNvGraphicFramePr>
          <p:nvPr/>
        </p:nvGraphicFramePr>
        <p:xfrm>
          <a:off x="235002" y="282627"/>
          <a:ext cx="8673996" cy="629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726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 noGrp="1"/>
          </p:cNvGraphicFramePr>
          <p:nvPr/>
        </p:nvGraphicFramePr>
        <p:xfrm>
          <a:off x="251520" y="332656"/>
          <a:ext cx="8664222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044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jlopez.CNM2K\AppData\Local\Microsoft\Windows\Temporary Internet Files\Content.Outlook\2KTTZQJ3\Figure_6_Stability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805"/>
            <a:ext cx="9144000" cy="6606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54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p of OAS/SIM regi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7" t="17928" r="-2627" b="7657"/>
          <a:stretch/>
        </p:blipFill>
        <p:spPr bwMode="auto">
          <a:xfrm>
            <a:off x="2627784" y="1772816"/>
            <a:ext cx="4199275" cy="47082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print">
            <a:lum contrast="11000"/>
          </a:blip>
          <a:srcRect r="11916"/>
          <a:stretch>
            <a:fillRect/>
          </a:stretch>
        </p:blipFill>
        <p:spPr bwMode="auto">
          <a:xfrm>
            <a:off x="1907704" y="4725144"/>
            <a:ext cx="1970910" cy="1504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Rectángulo"/>
          <p:cNvSpPr/>
          <p:nvPr/>
        </p:nvSpPr>
        <p:spPr>
          <a:xfrm>
            <a:off x="0" y="90872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J. </a:t>
            </a:r>
            <a:r>
              <a:rPr lang="es-MX" sz="1400" dirty="0" smtClean="0"/>
              <a:t>Mauricio </a:t>
            </a:r>
            <a:r>
              <a:rPr lang="es-MX" sz="1400" dirty="0"/>
              <a:t>López </a:t>
            </a:r>
            <a:r>
              <a:rPr lang="es-MX" sz="1400" dirty="0" smtClean="0"/>
              <a:t>R.</a:t>
            </a:r>
            <a:endParaRPr lang="es-MX" sz="1400" dirty="0"/>
          </a:p>
          <a:p>
            <a:pPr algn="ctr"/>
            <a:r>
              <a:rPr lang="es-MX" sz="1200" dirty="0" smtClean="0"/>
              <a:t>Centro </a:t>
            </a:r>
            <a:r>
              <a:rPr lang="es-MX" sz="1200" dirty="0"/>
              <a:t>Nacional de Metrologia, CENAM, El Marques, Qro. </a:t>
            </a:r>
            <a:r>
              <a:rPr lang="en-US" sz="1200" dirty="0" smtClean="0"/>
              <a:t>Mexico</a:t>
            </a:r>
            <a:endParaRPr lang="es-MX" sz="1200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-36512" y="314653"/>
            <a:ext cx="9180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</a:t>
            </a:r>
            <a:r>
              <a:rPr lang="en-US" sz="2800" b="1" dirty="0" err="1" smtClean="0"/>
              <a:t>SIMT</a:t>
            </a:r>
            <a:r>
              <a:rPr lang="en-US" sz="2800" b="1" dirty="0" smtClean="0"/>
              <a:t> </a:t>
            </a:r>
            <a:r>
              <a:rPr lang="en-US" sz="2800" b="1" dirty="0"/>
              <a:t>Time </a:t>
            </a:r>
            <a:r>
              <a:rPr lang="en-US" sz="2800" b="1" dirty="0" smtClean="0"/>
              <a:t>Scale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986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 t="6542" r="20833" b="10080"/>
          <a:stretch>
            <a:fillRect/>
          </a:stretch>
        </p:blipFill>
        <p:spPr bwMode="auto">
          <a:xfrm>
            <a:off x="5652120" y="1844824"/>
            <a:ext cx="27363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932040" y="5684475"/>
            <a:ext cx="41764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TIME</a:t>
            </a:r>
          </a:p>
          <a:p>
            <a:pPr algn="ctr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most</a:t>
            </a:r>
            <a:r>
              <a:rPr lang="es-MX" dirty="0" smtClean="0"/>
              <a:t> </a:t>
            </a:r>
            <a:r>
              <a:rPr lang="es-MX" dirty="0" err="1" smtClean="0"/>
              <a:t>measured</a:t>
            </a:r>
            <a:r>
              <a:rPr lang="es-MX" dirty="0" smtClean="0"/>
              <a:t> </a:t>
            </a:r>
            <a:r>
              <a:rPr lang="es-MX" dirty="0" err="1" smtClean="0"/>
              <a:t>physical</a:t>
            </a:r>
            <a:r>
              <a:rPr lang="es-MX" dirty="0" smtClean="0"/>
              <a:t> </a:t>
            </a:r>
            <a:r>
              <a:rPr lang="es-MX" dirty="0" err="1" smtClean="0"/>
              <a:t>quantity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-36512" y="2205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The second: strategic unit  for the SI and for the economy</a:t>
            </a:r>
            <a:endParaRPr lang="es-MX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573325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current</a:t>
            </a:r>
            <a:r>
              <a:rPr lang="es-MX" sz="4000" dirty="0" smtClean="0"/>
              <a:t> SI</a:t>
            </a:r>
          </a:p>
          <a:p>
            <a:pPr algn="ctr"/>
            <a:r>
              <a:rPr lang="es-MX" sz="1600" dirty="0" smtClean="0"/>
              <a:t>Time </a:t>
            </a:r>
            <a:r>
              <a:rPr lang="es-MX" sz="1600" dirty="0" err="1" smtClean="0"/>
              <a:t>is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most</a:t>
            </a:r>
            <a:r>
              <a:rPr lang="es-MX" sz="1600" dirty="0" smtClean="0"/>
              <a:t> </a:t>
            </a:r>
            <a:r>
              <a:rPr lang="es-MX" sz="1600" dirty="0" err="1" smtClean="0"/>
              <a:t>accurate</a:t>
            </a:r>
            <a:r>
              <a:rPr lang="es-MX" sz="1600" dirty="0" smtClean="0"/>
              <a:t> </a:t>
            </a:r>
            <a:r>
              <a:rPr lang="es-MX" sz="1600" dirty="0" err="1" smtClean="0"/>
              <a:t>measurement</a:t>
            </a:r>
            <a:endParaRPr lang="es-MX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772816"/>
            <a:ext cx="4497037" cy="380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Conector recto"/>
          <p:cNvCxnSpPr>
            <a:stCxn id="6" idx="2"/>
          </p:cNvCxnSpPr>
          <p:nvPr/>
        </p:nvCxnSpPr>
        <p:spPr>
          <a:xfrm>
            <a:off x="4572000" y="980728"/>
            <a:ext cx="72008" cy="568863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0" y="1187460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Scientific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 and fundamental 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research</a:t>
            </a:r>
            <a:endParaRPr lang="es-MX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32040" y="112474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Technological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practical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applications</a:t>
            </a:r>
            <a:endParaRPr lang="es-MX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3276600" y="2462981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pic>
        <p:nvPicPr>
          <p:cNvPr id="33" name="Picture 16"/>
          <p:cNvPicPr>
            <a:picLocks noChangeAspect="1" noChangeArrowheads="1"/>
          </p:cNvPicPr>
          <p:nvPr/>
        </p:nvPicPr>
        <p:blipFill>
          <a:blip r:embed="rId2" cstate="print"/>
          <a:srcRect r="11916"/>
          <a:stretch>
            <a:fillRect/>
          </a:stretch>
        </p:blipFill>
        <p:spPr bwMode="auto">
          <a:xfrm>
            <a:off x="467544" y="3284984"/>
            <a:ext cx="2880320" cy="219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3421063" y="3284984"/>
            <a:ext cx="2592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3421063" y="3780284"/>
            <a:ext cx="5794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Network (SIMTN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concept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3421063" y="4286092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scale (SIMT)</a:t>
            </a: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3421063" y="4789329"/>
            <a:ext cx="504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Disciplined Oscillators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8453400" y="3210689"/>
            <a:ext cx="648072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-36512" y="314653"/>
            <a:ext cx="9180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</a:t>
            </a:r>
            <a:r>
              <a:rPr lang="en-US" sz="2800" b="1" dirty="0" err="1" smtClean="0"/>
              <a:t>SIMT</a:t>
            </a:r>
            <a:r>
              <a:rPr lang="en-US" sz="2800" b="1" dirty="0" smtClean="0"/>
              <a:t> </a:t>
            </a:r>
            <a:r>
              <a:rPr lang="en-US" sz="2800" b="1" dirty="0"/>
              <a:t>Time </a:t>
            </a:r>
            <a:r>
              <a:rPr lang="en-US" sz="2800" b="1" dirty="0" smtClean="0"/>
              <a:t>Scale</a:t>
            </a:r>
            <a:endParaRPr lang="es-MX" sz="2800" b="1" dirty="0"/>
          </a:p>
        </p:txBody>
      </p:sp>
      <p:sp>
        <p:nvSpPr>
          <p:cNvPr id="23" name="22 Rectángulo"/>
          <p:cNvSpPr/>
          <p:nvPr/>
        </p:nvSpPr>
        <p:spPr>
          <a:xfrm>
            <a:off x="0" y="90872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J. </a:t>
            </a:r>
            <a:r>
              <a:rPr lang="es-MX" sz="1400" dirty="0" smtClean="0"/>
              <a:t>Mauricio </a:t>
            </a:r>
            <a:r>
              <a:rPr lang="es-MX" sz="1400" dirty="0"/>
              <a:t>López </a:t>
            </a:r>
            <a:r>
              <a:rPr lang="es-MX" sz="1400" dirty="0" smtClean="0"/>
              <a:t>R.</a:t>
            </a:r>
            <a:endParaRPr lang="es-MX" sz="1400" dirty="0"/>
          </a:p>
          <a:p>
            <a:pPr algn="ctr"/>
            <a:r>
              <a:rPr lang="es-MX" sz="1200" dirty="0" smtClean="0"/>
              <a:t>Centro </a:t>
            </a:r>
            <a:r>
              <a:rPr lang="es-MX" sz="1200" dirty="0"/>
              <a:t>Nacional de Metrologia, CENAM, El Marques, Qro. </a:t>
            </a:r>
            <a:r>
              <a:rPr lang="en-US" sz="1200" dirty="0" smtClean="0"/>
              <a:t>Mexico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SIM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6388"/>
            <a:ext cx="5040312" cy="657860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2"/>
          <p:cNvSpPr>
            <a:spLocks noChangeArrowheads="1"/>
          </p:cNvSpPr>
          <p:nvPr/>
        </p:nvSpPr>
        <p:spPr bwMode="auto">
          <a:xfrm>
            <a:off x="1979613" y="379413"/>
            <a:ext cx="5040312" cy="85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3" descr="SIM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536575"/>
            <a:ext cx="706437" cy="519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365" name="Text Box 44"/>
          <p:cNvSpPr txBox="1">
            <a:spLocks noChangeArrowheads="1"/>
          </p:cNvSpPr>
          <p:nvPr/>
        </p:nvSpPr>
        <p:spPr bwMode="auto">
          <a:xfrm>
            <a:off x="2700338" y="581025"/>
            <a:ext cx="4943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200" b="1">
                <a:solidFill>
                  <a:srgbClr val="BD0303"/>
                </a:solidFill>
              </a:rPr>
              <a:t>TIME AND FREQUENCY METROLOGY WORKING GROUP</a:t>
            </a:r>
            <a:endParaRPr lang="es-ES" sz="1200" b="1">
              <a:solidFill>
                <a:srgbClr val="BD0303"/>
              </a:solidFill>
            </a:endParaRPr>
          </a:p>
        </p:txBody>
      </p:sp>
      <p:sp>
        <p:nvSpPr>
          <p:cNvPr id="15366" name="Text Box 45"/>
          <p:cNvSpPr txBox="1">
            <a:spLocks noChangeArrowheads="1"/>
          </p:cNvSpPr>
          <p:nvPr/>
        </p:nvSpPr>
        <p:spPr bwMode="auto">
          <a:xfrm>
            <a:off x="2698750" y="763588"/>
            <a:ext cx="4321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900" b="1">
                <a:solidFill>
                  <a:schemeClr val="accent2"/>
                </a:solidFill>
              </a:rPr>
              <a:t>Working to support time and frequency metrology throughout the Americas</a:t>
            </a:r>
            <a:r>
              <a:rPr lang="es-ES" sz="900"/>
              <a:t> </a:t>
            </a: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print"/>
          <a:srcRect r="11916"/>
          <a:stretch>
            <a:fillRect/>
          </a:stretch>
        </p:blipFill>
        <p:spPr bwMode="auto">
          <a:xfrm>
            <a:off x="467544" y="4267224"/>
            <a:ext cx="2448272" cy="186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29 CuadroTexto"/>
          <p:cNvSpPr txBox="1"/>
          <p:nvPr/>
        </p:nvSpPr>
        <p:spPr>
          <a:xfrm>
            <a:off x="5868144" y="126876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34 </a:t>
            </a:r>
            <a:r>
              <a:rPr lang="es-MX" sz="2400" dirty="0" err="1" smtClean="0"/>
              <a:t>NMIs</a:t>
            </a:r>
            <a:endParaRPr lang="es-MX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42088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 NMIs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371703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7 NMIs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479715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5 NMIs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56612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5 NMIs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292494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 NMIs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SIM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6388"/>
            <a:ext cx="5040312" cy="657860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6 CuadroTexto"/>
          <p:cNvSpPr txBox="1">
            <a:spLocks noChangeArrowheads="1"/>
          </p:cNvSpPr>
          <p:nvPr/>
        </p:nvSpPr>
        <p:spPr bwMode="auto">
          <a:xfrm>
            <a:off x="2916238" y="2106613"/>
            <a:ext cx="35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88" name="7 CuadroTexto"/>
          <p:cNvSpPr txBox="1">
            <a:spLocks noChangeArrowheads="1"/>
          </p:cNvSpPr>
          <p:nvPr/>
        </p:nvSpPr>
        <p:spPr bwMode="auto">
          <a:xfrm>
            <a:off x="2916238" y="2251075"/>
            <a:ext cx="35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89" name="8 CuadroTexto"/>
          <p:cNvSpPr txBox="1">
            <a:spLocks noChangeArrowheads="1"/>
          </p:cNvSpPr>
          <p:nvPr/>
        </p:nvSpPr>
        <p:spPr bwMode="auto">
          <a:xfrm>
            <a:off x="3068638" y="2484438"/>
            <a:ext cx="358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0" name="9 CuadroTexto"/>
          <p:cNvSpPr txBox="1">
            <a:spLocks noChangeArrowheads="1"/>
          </p:cNvSpPr>
          <p:nvPr/>
        </p:nvSpPr>
        <p:spPr bwMode="auto">
          <a:xfrm>
            <a:off x="4140200" y="3527425"/>
            <a:ext cx="35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16391" name="10 CuadroTexto"/>
          <p:cNvSpPr txBox="1">
            <a:spLocks noChangeArrowheads="1"/>
          </p:cNvSpPr>
          <p:nvPr/>
        </p:nvSpPr>
        <p:spPr bwMode="auto">
          <a:xfrm>
            <a:off x="4140200" y="3743325"/>
            <a:ext cx="35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2" name="11 CuadroTexto"/>
          <p:cNvSpPr txBox="1">
            <a:spLocks noChangeArrowheads="1"/>
          </p:cNvSpPr>
          <p:nvPr/>
        </p:nvSpPr>
        <p:spPr bwMode="auto">
          <a:xfrm>
            <a:off x="4140200" y="4103688"/>
            <a:ext cx="35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16393" name="12 CuadroTexto"/>
          <p:cNvSpPr txBox="1">
            <a:spLocks noChangeArrowheads="1"/>
          </p:cNvSpPr>
          <p:nvPr/>
        </p:nvSpPr>
        <p:spPr bwMode="auto">
          <a:xfrm>
            <a:off x="4427538" y="4483100"/>
            <a:ext cx="360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4" name="13 CuadroTexto"/>
          <p:cNvSpPr txBox="1">
            <a:spLocks noChangeArrowheads="1"/>
          </p:cNvSpPr>
          <p:nvPr/>
        </p:nvSpPr>
        <p:spPr bwMode="auto">
          <a:xfrm>
            <a:off x="4356100" y="4751388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16395" name="14 CuadroTexto"/>
          <p:cNvSpPr txBox="1">
            <a:spLocks noChangeArrowheads="1"/>
          </p:cNvSpPr>
          <p:nvPr/>
        </p:nvSpPr>
        <p:spPr bwMode="auto">
          <a:xfrm>
            <a:off x="6588125" y="5399088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6" name="15 CuadroTexto"/>
          <p:cNvSpPr txBox="1">
            <a:spLocks noChangeArrowheads="1"/>
          </p:cNvSpPr>
          <p:nvPr/>
        </p:nvSpPr>
        <p:spPr bwMode="auto">
          <a:xfrm>
            <a:off x="6588125" y="5491163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7" name="16 CuadroTexto"/>
          <p:cNvSpPr txBox="1">
            <a:spLocks noChangeArrowheads="1"/>
          </p:cNvSpPr>
          <p:nvPr/>
        </p:nvSpPr>
        <p:spPr bwMode="auto">
          <a:xfrm>
            <a:off x="6588125" y="5614988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8" name="17 CuadroTexto"/>
          <p:cNvSpPr txBox="1">
            <a:spLocks noChangeArrowheads="1"/>
          </p:cNvSpPr>
          <p:nvPr/>
        </p:nvSpPr>
        <p:spPr bwMode="auto">
          <a:xfrm>
            <a:off x="6588125" y="5707063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9" name="18 CuadroTexto"/>
          <p:cNvSpPr txBox="1">
            <a:spLocks noChangeArrowheads="1"/>
          </p:cNvSpPr>
          <p:nvPr/>
        </p:nvSpPr>
        <p:spPr bwMode="auto">
          <a:xfrm>
            <a:off x="6588125" y="5851525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400" name="19 CuadroTexto"/>
          <p:cNvSpPr txBox="1">
            <a:spLocks noChangeArrowheads="1"/>
          </p:cNvSpPr>
          <p:nvPr/>
        </p:nvSpPr>
        <p:spPr bwMode="auto">
          <a:xfrm>
            <a:off x="6012160" y="3095625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16401" name="20 CuadroTexto"/>
          <p:cNvSpPr txBox="1">
            <a:spLocks noChangeArrowheads="1"/>
          </p:cNvSpPr>
          <p:nvPr/>
        </p:nvSpPr>
        <p:spPr bwMode="auto">
          <a:xfrm>
            <a:off x="6372225" y="3382963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402" name="21 CuadroTexto"/>
          <p:cNvSpPr txBox="1">
            <a:spLocks noChangeArrowheads="1"/>
          </p:cNvSpPr>
          <p:nvPr/>
        </p:nvSpPr>
        <p:spPr bwMode="auto">
          <a:xfrm>
            <a:off x="6443663" y="3690938"/>
            <a:ext cx="360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403" name="Rectangle 42"/>
          <p:cNvSpPr>
            <a:spLocks noChangeArrowheads="1"/>
          </p:cNvSpPr>
          <p:nvPr/>
        </p:nvSpPr>
        <p:spPr bwMode="auto">
          <a:xfrm>
            <a:off x="1979613" y="379413"/>
            <a:ext cx="5040312" cy="85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3" descr="SIM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536575"/>
            <a:ext cx="706437" cy="519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6405" name="Text Box 44"/>
          <p:cNvSpPr txBox="1">
            <a:spLocks noChangeArrowheads="1"/>
          </p:cNvSpPr>
          <p:nvPr/>
        </p:nvSpPr>
        <p:spPr bwMode="auto">
          <a:xfrm>
            <a:off x="2700338" y="581025"/>
            <a:ext cx="4943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200" b="1" dirty="0">
                <a:solidFill>
                  <a:srgbClr val="BD0303"/>
                </a:solidFill>
              </a:rPr>
              <a:t>TIME AND FREQUENCY METROLOGY WORKING GROUP</a:t>
            </a:r>
            <a:endParaRPr lang="es-ES" sz="1200" b="1" dirty="0">
              <a:solidFill>
                <a:srgbClr val="BD0303"/>
              </a:solidFill>
            </a:endParaRPr>
          </a:p>
        </p:txBody>
      </p:sp>
      <p:sp>
        <p:nvSpPr>
          <p:cNvPr id="16406" name="Text Box 45"/>
          <p:cNvSpPr txBox="1">
            <a:spLocks noChangeArrowheads="1"/>
          </p:cNvSpPr>
          <p:nvPr/>
        </p:nvSpPr>
        <p:spPr bwMode="auto">
          <a:xfrm>
            <a:off x="2698750" y="763588"/>
            <a:ext cx="4321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900" b="1">
                <a:solidFill>
                  <a:schemeClr val="accent2"/>
                </a:solidFill>
              </a:rPr>
              <a:t>Working to support time and frequency metrology throughout the Americas</a:t>
            </a:r>
            <a:r>
              <a:rPr lang="es-ES" sz="900"/>
              <a:t> </a:t>
            </a: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4" cstate="print"/>
          <a:srcRect r="11916"/>
          <a:stretch>
            <a:fillRect/>
          </a:stretch>
        </p:blipFill>
        <p:spPr bwMode="auto">
          <a:xfrm>
            <a:off x="467544" y="4267224"/>
            <a:ext cx="2448272" cy="186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27 CuadroTexto"/>
          <p:cNvSpPr txBox="1"/>
          <p:nvPr/>
        </p:nvSpPr>
        <p:spPr>
          <a:xfrm>
            <a:off x="5436096" y="1196752"/>
            <a:ext cx="3457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SIMTN </a:t>
            </a:r>
            <a:r>
              <a:rPr lang="es-MX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19 CuadroTexto"/>
          <p:cNvSpPr txBox="1">
            <a:spLocks noChangeArrowheads="1"/>
          </p:cNvSpPr>
          <p:nvPr/>
        </p:nvSpPr>
        <p:spPr bwMode="auto">
          <a:xfrm>
            <a:off x="6444208" y="2204864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26" name="13 CuadroTexto"/>
          <p:cNvSpPr txBox="1">
            <a:spLocks noChangeArrowheads="1"/>
          </p:cNvSpPr>
          <p:nvPr/>
        </p:nvSpPr>
        <p:spPr bwMode="auto">
          <a:xfrm>
            <a:off x="4355976" y="4633193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660232" y="155679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22</a:t>
            </a:r>
            <a:endParaRPr lang="es-MX" sz="2000" dirty="0"/>
          </a:p>
        </p:txBody>
      </p:sp>
      <p:sp>
        <p:nvSpPr>
          <p:cNvPr id="31" name="19 CuadroTexto"/>
          <p:cNvSpPr txBox="1">
            <a:spLocks noChangeArrowheads="1"/>
          </p:cNvSpPr>
          <p:nvPr/>
        </p:nvSpPr>
        <p:spPr bwMode="auto">
          <a:xfrm>
            <a:off x="6443885" y="3212976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32" name="19 CuadroTexto"/>
          <p:cNvSpPr txBox="1">
            <a:spLocks noChangeArrowheads="1"/>
          </p:cNvSpPr>
          <p:nvPr/>
        </p:nvSpPr>
        <p:spPr bwMode="auto">
          <a:xfrm>
            <a:off x="6012160" y="2905001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34" name="9 CuadroTexto"/>
          <p:cNvSpPr txBox="1">
            <a:spLocks noChangeArrowheads="1"/>
          </p:cNvSpPr>
          <p:nvPr/>
        </p:nvSpPr>
        <p:spPr bwMode="auto">
          <a:xfrm>
            <a:off x="4139952" y="3625081"/>
            <a:ext cx="35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35" name="11 CuadroTexto"/>
          <p:cNvSpPr txBox="1">
            <a:spLocks noChangeArrowheads="1"/>
          </p:cNvSpPr>
          <p:nvPr/>
        </p:nvSpPr>
        <p:spPr bwMode="auto">
          <a:xfrm>
            <a:off x="4283968" y="4417169"/>
            <a:ext cx="35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479"/>
          <a:stretch/>
        </p:blipFill>
        <p:spPr bwMode="auto">
          <a:xfrm>
            <a:off x="2288931" y="1035893"/>
            <a:ext cx="4083269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 r="11916"/>
          <a:stretch>
            <a:fillRect/>
          </a:stretch>
        </p:blipFill>
        <p:spPr bwMode="auto">
          <a:xfrm>
            <a:off x="467544" y="4267224"/>
            <a:ext cx="2448272" cy="186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1979613" y="379413"/>
            <a:ext cx="5040312" cy="85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43" descr="SIM_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2163" y="536575"/>
            <a:ext cx="706437" cy="519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2700338" y="581025"/>
            <a:ext cx="4943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200" b="1" dirty="0">
                <a:solidFill>
                  <a:srgbClr val="BD0303"/>
                </a:solidFill>
              </a:rPr>
              <a:t>TIME AND FREQUENCY METROLOGY WORKING GROUP</a:t>
            </a:r>
            <a:endParaRPr lang="es-ES" sz="1200" b="1" dirty="0">
              <a:solidFill>
                <a:srgbClr val="BD0303"/>
              </a:solidFill>
            </a:endParaRP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2698750" y="763588"/>
            <a:ext cx="4321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900" b="1">
                <a:solidFill>
                  <a:schemeClr val="accent2"/>
                </a:solidFill>
              </a:rPr>
              <a:t>Working to support time and frequency metrology throughout the Americas</a:t>
            </a:r>
            <a:r>
              <a:rPr lang="es-ES" sz="900"/>
              <a:t>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436096" y="1196752"/>
            <a:ext cx="3457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SIMTN </a:t>
            </a:r>
            <a:r>
              <a:rPr lang="es-MX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660232" y="155679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22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479"/>
          <a:stretch/>
        </p:blipFill>
        <p:spPr bwMode="auto">
          <a:xfrm>
            <a:off x="992787" y="620688"/>
            <a:ext cx="4083269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42 Elipse"/>
          <p:cNvSpPr/>
          <p:nvPr/>
        </p:nvSpPr>
        <p:spPr>
          <a:xfrm>
            <a:off x="2483768" y="2177083"/>
            <a:ext cx="72008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43 CuadroTexto"/>
          <p:cNvSpPr txBox="1"/>
          <p:nvPr/>
        </p:nvSpPr>
        <p:spPr>
          <a:xfrm>
            <a:off x="899592" y="181704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A</a:t>
            </a:r>
            <a:endParaRPr lang="es-MX" dirty="0"/>
          </a:p>
        </p:txBody>
      </p:sp>
      <p:sp>
        <p:nvSpPr>
          <p:cNvPr id="45" name="44 Elipse"/>
          <p:cNvSpPr/>
          <p:nvPr/>
        </p:nvSpPr>
        <p:spPr>
          <a:xfrm>
            <a:off x="3923928" y="5345435"/>
            <a:ext cx="72008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CuadroTexto"/>
          <p:cNvSpPr txBox="1"/>
          <p:nvPr/>
        </p:nvSpPr>
        <p:spPr>
          <a:xfrm>
            <a:off x="4067944" y="548945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B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16578</TotalTime>
  <Words>1107</Words>
  <Application>Microsoft Office PowerPoint</Application>
  <PresentationFormat>Presentación en pantalla (4:3)</PresentationFormat>
  <Paragraphs>262</Paragraphs>
  <Slides>38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1" baseType="lpstr">
      <vt:lpstr>Tema de Office</vt:lpstr>
      <vt:lpstr>Ecuación</vt:lpstr>
      <vt:lpstr>Microsoft Editor de ecuaciones 3.0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jlopez</dc:creator>
  <cp:lastModifiedBy>jlopez</cp:lastModifiedBy>
  <cp:revision>378</cp:revision>
  <dcterms:created xsi:type="dcterms:W3CDTF">2009-11-28T03:43:34Z</dcterms:created>
  <dcterms:modified xsi:type="dcterms:W3CDTF">2015-01-25T04:52:02Z</dcterms:modified>
</cp:coreProperties>
</file>